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</p:sldIdLst>
  <p:sldSz cx="12192000" cy="6858000"/>
  <p:notesSz cx="6735763" cy="9866313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4CA3"/>
    <a:srgbClr val="0055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76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5D244F-A1CD-44EE-9566-5E2265E1D9E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B7AE1D1-9795-4475-A5CF-9DE4AA29A41C}">
      <dgm:prSet phldrT="[Text]" custT="1"/>
      <dgm:spPr/>
      <dgm:t>
        <a:bodyPr/>
        <a:lstStyle/>
        <a:p>
          <a:r>
            <a:rPr lang="hr-HR" sz="2000" b="1" dirty="0"/>
            <a:t>Normativni:</a:t>
          </a:r>
          <a:endParaRPr lang="en-US" sz="2000" b="1" dirty="0"/>
        </a:p>
      </dgm:t>
    </dgm:pt>
    <dgm:pt modelId="{0C872CD5-3B09-4623-9DE8-25C9A071EB76}" type="parTrans" cxnId="{2D1C2AE0-31E0-4A11-B216-5F300CC4A055}">
      <dgm:prSet/>
      <dgm:spPr/>
      <dgm:t>
        <a:bodyPr/>
        <a:lstStyle/>
        <a:p>
          <a:endParaRPr lang="en-US"/>
        </a:p>
      </dgm:t>
    </dgm:pt>
    <dgm:pt modelId="{D2DF00BE-89A4-4CAC-BE86-560DABFFA2C3}" type="sibTrans" cxnId="{2D1C2AE0-31E0-4A11-B216-5F300CC4A055}">
      <dgm:prSet/>
      <dgm:spPr/>
      <dgm:t>
        <a:bodyPr/>
        <a:lstStyle/>
        <a:p>
          <a:endParaRPr lang="en-US"/>
        </a:p>
      </dgm:t>
    </dgm:pt>
    <dgm:pt modelId="{6CF5C0E4-1E66-4ABE-9B80-41FF051BCCF8}">
      <dgm:prSet phldrT="[Text]" custT="1"/>
      <dgm:spPr/>
      <dgm:t>
        <a:bodyPr/>
        <a:lstStyle/>
        <a:p>
          <a:r>
            <a:rPr lang="hr-HR" sz="1600" dirty="0"/>
            <a:t>osigurati utemeljenost i usklađenost alata i aktivnosti s nacionalnim zakonodavstvom</a:t>
          </a:r>
          <a:endParaRPr lang="en-US" sz="1600" dirty="0"/>
        </a:p>
      </dgm:t>
    </dgm:pt>
    <dgm:pt modelId="{792ED3E5-AE96-4C6B-BDAA-B68B48479E62}" type="parTrans" cxnId="{3A25BE85-8A97-4983-81B8-3FB425607385}">
      <dgm:prSet/>
      <dgm:spPr/>
      <dgm:t>
        <a:bodyPr/>
        <a:lstStyle/>
        <a:p>
          <a:endParaRPr lang="en-US"/>
        </a:p>
      </dgm:t>
    </dgm:pt>
    <dgm:pt modelId="{2E02C256-13DD-4140-AF40-78FD357CD0BB}" type="sibTrans" cxnId="{3A25BE85-8A97-4983-81B8-3FB425607385}">
      <dgm:prSet/>
      <dgm:spPr/>
      <dgm:t>
        <a:bodyPr/>
        <a:lstStyle/>
        <a:p>
          <a:endParaRPr lang="en-US"/>
        </a:p>
      </dgm:t>
    </dgm:pt>
    <dgm:pt modelId="{C7695AB9-0303-492B-BF58-4B4FC18A3D32}">
      <dgm:prSet phldrT="[Text]" custT="1"/>
      <dgm:spPr/>
      <dgm:t>
        <a:bodyPr/>
        <a:lstStyle/>
        <a:p>
          <a:r>
            <a:rPr lang="hr-HR" sz="1600" dirty="0"/>
            <a:t>osigurati usporedivnost i usklađenost ishoda sa zahtjevima na europskoj razini</a:t>
          </a:r>
          <a:endParaRPr lang="en-US" sz="1600" dirty="0"/>
        </a:p>
      </dgm:t>
    </dgm:pt>
    <dgm:pt modelId="{8D6C67EA-207B-4EF5-9B14-6AF1BEB24EB1}" type="parTrans" cxnId="{FB0CE7AF-18DC-44A9-B90A-E9313A382706}">
      <dgm:prSet/>
      <dgm:spPr/>
      <dgm:t>
        <a:bodyPr/>
        <a:lstStyle/>
        <a:p>
          <a:endParaRPr lang="en-US"/>
        </a:p>
      </dgm:t>
    </dgm:pt>
    <dgm:pt modelId="{83265703-D47A-41E2-9147-1A3F6529D109}" type="sibTrans" cxnId="{FB0CE7AF-18DC-44A9-B90A-E9313A382706}">
      <dgm:prSet/>
      <dgm:spPr/>
      <dgm:t>
        <a:bodyPr/>
        <a:lstStyle/>
        <a:p>
          <a:endParaRPr lang="en-US"/>
        </a:p>
      </dgm:t>
    </dgm:pt>
    <dgm:pt modelId="{EAFDB476-3823-44FD-AD7F-A7151EE9EBC3}">
      <dgm:prSet phldrT="[Text]" custT="1"/>
      <dgm:spPr/>
      <dgm:t>
        <a:bodyPr/>
        <a:lstStyle/>
        <a:p>
          <a:r>
            <a:rPr lang="hr-HR" sz="2000" b="1" dirty="0"/>
            <a:t>Konceptualni:</a:t>
          </a:r>
          <a:endParaRPr lang="en-US" sz="2000" b="1" dirty="0"/>
        </a:p>
      </dgm:t>
    </dgm:pt>
    <dgm:pt modelId="{6122AF8A-6C85-41BB-BB78-5E8048E88368}" type="parTrans" cxnId="{2DF16DBF-5358-4786-969B-BDC76125E501}">
      <dgm:prSet/>
      <dgm:spPr/>
      <dgm:t>
        <a:bodyPr/>
        <a:lstStyle/>
        <a:p>
          <a:endParaRPr lang="en-US"/>
        </a:p>
      </dgm:t>
    </dgm:pt>
    <dgm:pt modelId="{512B96E3-1306-406E-AE78-306165B9C200}" type="sibTrans" cxnId="{2DF16DBF-5358-4786-969B-BDC76125E501}">
      <dgm:prSet/>
      <dgm:spPr/>
      <dgm:t>
        <a:bodyPr/>
        <a:lstStyle/>
        <a:p>
          <a:endParaRPr lang="en-US"/>
        </a:p>
      </dgm:t>
    </dgm:pt>
    <dgm:pt modelId="{6B9FE852-9E87-466E-9BD2-5A35F2CE5142}">
      <dgm:prSet phldrT="[Text]" custT="1"/>
      <dgm:spPr/>
      <dgm:t>
        <a:bodyPr/>
        <a:lstStyle/>
        <a:p>
          <a:r>
            <a:rPr lang="hr-HR" sz="1600" dirty="0"/>
            <a:t>precizno i utemeljeno određenje i klasifikacije koncepata (ključni poslovi, znanja, vještine, kompetencije)</a:t>
          </a:r>
          <a:endParaRPr lang="en-US" sz="1600" dirty="0"/>
        </a:p>
      </dgm:t>
    </dgm:pt>
    <dgm:pt modelId="{7F74E58E-3F8B-45B4-8AA0-1C13BCA6B7A2}" type="parTrans" cxnId="{3D3A70D5-CCA0-46DA-BF07-BD3DAB7E4420}">
      <dgm:prSet/>
      <dgm:spPr/>
      <dgm:t>
        <a:bodyPr/>
        <a:lstStyle/>
        <a:p>
          <a:endParaRPr lang="en-US"/>
        </a:p>
      </dgm:t>
    </dgm:pt>
    <dgm:pt modelId="{B4C96D02-3FD8-430E-8D8C-A4C4A5EC52FB}" type="sibTrans" cxnId="{3D3A70D5-CCA0-46DA-BF07-BD3DAB7E4420}">
      <dgm:prSet/>
      <dgm:spPr/>
      <dgm:t>
        <a:bodyPr/>
        <a:lstStyle/>
        <a:p>
          <a:endParaRPr lang="en-US"/>
        </a:p>
      </dgm:t>
    </dgm:pt>
    <dgm:pt modelId="{F5D28346-4837-47F1-AEE4-122B653A54F6}">
      <dgm:prSet phldrT="[Text]" custT="1"/>
      <dgm:spPr/>
      <dgm:t>
        <a:bodyPr/>
        <a:lstStyle/>
        <a:p>
          <a:r>
            <a:rPr lang="hr-HR" sz="2000" b="1" dirty="0"/>
            <a:t>Provedbeni:</a:t>
          </a:r>
          <a:endParaRPr lang="en-US" sz="2000" b="1" dirty="0"/>
        </a:p>
      </dgm:t>
    </dgm:pt>
    <dgm:pt modelId="{04B15630-9B48-4C0E-8B35-D40513A535AA}" type="parTrans" cxnId="{FBCF3267-1428-474C-A8CD-DF54684908B7}">
      <dgm:prSet/>
      <dgm:spPr/>
      <dgm:t>
        <a:bodyPr/>
        <a:lstStyle/>
        <a:p>
          <a:endParaRPr lang="en-US"/>
        </a:p>
      </dgm:t>
    </dgm:pt>
    <dgm:pt modelId="{8DC170D6-39EE-48B5-9CF2-C805311DD9AD}" type="sibTrans" cxnId="{FBCF3267-1428-474C-A8CD-DF54684908B7}">
      <dgm:prSet/>
      <dgm:spPr/>
      <dgm:t>
        <a:bodyPr/>
        <a:lstStyle/>
        <a:p>
          <a:endParaRPr lang="en-US"/>
        </a:p>
      </dgm:t>
    </dgm:pt>
    <dgm:pt modelId="{52CFCD6C-631B-4770-925A-681D03F67748}">
      <dgm:prSet phldrT="[Text]" custT="1"/>
      <dgm:spPr/>
      <dgm:t>
        <a:bodyPr/>
        <a:lstStyle/>
        <a:p>
          <a:r>
            <a:rPr lang="hr-HR" sz="1600" dirty="0"/>
            <a:t>optimiziranje alata i aktivnosti kako bi se što jednostavnije, ekonomičnije i efikasnije ostvario željeni ishod – izrada standarda zanimanja</a:t>
          </a:r>
          <a:endParaRPr lang="en-US" sz="1600" dirty="0"/>
        </a:p>
      </dgm:t>
    </dgm:pt>
    <dgm:pt modelId="{37903357-B3E1-42FE-AC42-5248C381539F}" type="parTrans" cxnId="{91B2DBD7-83C8-48CB-B0E4-8EB3F13A94DA}">
      <dgm:prSet/>
      <dgm:spPr/>
      <dgm:t>
        <a:bodyPr/>
        <a:lstStyle/>
        <a:p>
          <a:endParaRPr lang="en-US"/>
        </a:p>
      </dgm:t>
    </dgm:pt>
    <dgm:pt modelId="{3E2FD3D9-3423-430D-97F8-25E0BB0D74E9}" type="sibTrans" cxnId="{91B2DBD7-83C8-48CB-B0E4-8EB3F13A94DA}">
      <dgm:prSet/>
      <dgm:spPr/>
      <dgm:t>
        <a:bodyPr/>
        <a:lstStyle/>
        <a:p>
          <a:endParaRPr lang="en-US"/>
        </a:p>
      </dgm:t>
    </dgm:pt>
    <dgm:pt modelId="{5F7C53CB-147E-4F77-B01F-FB59144F4E0D}" type="pres">
      <dgm:prSet presAssocID="{115D244F-A1CD-44EE-9566-5E2265E1D9EA}" presName="Name0" presStyleCnt="0">
        <dgm:presLayoutVars>
          <dgm:dir/>
          <dgm:animLvl val="lvl"/>
          <dgm:resizeHandles val="exact"/>
        </dgm:presLayoutVars>
      </dgm:prSet>
      <dgm:spPr/>
    </dgm:pt>
    <dgm:pt modelId="{DD338886-C3F6-455A-9058-E5CD072C1A0D}" type="pres">
      <dgm:prSet presAssocID="{DB7AE1D1-9795-4475-A5CF-9DE4AA29A41C}" presName="linNode" presStyleCnt="0"/>
      <dgm:spPr/>
    </dgm:pt>
    <dgm:pt modelId="{C906632A-29E1-4914-BAD0-947AA15BE55D}" type="pres">
      <dgm:prSet presAssocID="{DB7AE1D1-9795-4475-A5CF-9DE4AA29A41C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BA7714E5-FE93-4F00-ADE6-52694C81825D}" type="pres">
      <dgm:prSet presAssocID="{DB7AE1D1-9795-4475-A5CF-9DE4AA29A41C}" presName="descendantText" presStyleLbl="alignAccFollowNode1" presStyleIdx="0" presStyleCnt="3">
        <dgm:presLayoutVars>
          <dgm:bulletEnabled val="1"/>
        </dgm:presLayoutVars>
      </dgm:prSet>
      <dgm:spPr/>
    </dgm:pt>
    <dgm:pt modelId="{8EEC4125-C789-4F88-8786-1FCCCDB886E4}" type="pres">
      <dgm:prSet presAssocID="{D2DF00BE-89A4-4CAC-BE86-560DABFFA2C3}" presName="sp" presStyleCnt="0"/>
      <dgm:spPr/>
    </dgm:pt>
    <dgm:pt modelId="{4C5B4AAE-9108-4719-8730-DEA3E33B9AF8}" type="pres">
      <dgm:prSet presAssocID="{EAFDB476-3823-44FD-AD7F-A7151EE9EBC3}" presName="linNode" presStyleCnt="0"/>
      <dgm:spPr/>
    </dgm:pt>
    <dgm:pt modelId="{EB1C1893-AFA4-4552-AEAB-F6CBBF7B5A52}" type="pres">
      <dgm:prSet presAssocID="{EAFDB476-3823-44FD-AD7F-A7151EE9EBC3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0C86114C-60CA-40EC-9421-0294EF2C1148}" type="pres">
      <dgm:prSet presAssocID="{EAFDB476-3823-44FD-AD7F-A7151EE9EBC3}" presName="descendantText" presStyleLbl="alignAccFollowNode1" presStyleIdx="1" presStyleCnt="3">
        <dgm:presLayoutVars>
          <dgm:bulletEnabled val="1"/>
        </dgm:presLayoutVars>
      </dgm:prSet>
      <dgm:spPr/>
    </dgm:pt>
    <dgm:pt modelId="{DAFBC2EF-00F5-4E2D-BE98-1F9B496DC76C}" type="pres">
      <dgm:prSet presAssocID="{512B96E3-1306-406E-AE78-306165B9C200}" presName="sp" presStyleCnt="0"/>
      <dgm:spPr/>
    </dgm:pt>
    <dgm:pt modelId="{157F1CC9-0EBD-4E23-B1A0-A7D533BB7406}" type="pres">
      <dgm:prSet presAssocID="{F5D28346-4837-47F1-AEE4-122B653A54F6}" presName="linNode" presStyleCnt="0"/>
      <dgm:spPr/>
    </dgm:pt>
    <dgm:pt modelId="{E3355A4E-6C32-4655-9BD2-0B842B9FEBD1}" type="pres">
      <dgm:prSet presAssocID="{F5D28346-4837-47F1-AEE4-122B653A54F6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281C3E83-148B-4B8A-864B-721C07F2452F}" type="pres">
      <dgm:prSet presAssocID="{F5D28346-4837-47F1-AEE4-122B653A54F6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FBCF3267-1428-474C-A8CD-DF54684908B7}" srcId="{115D244F-A1CD-44EE-9566-5E2265E1D9EA}" destId="{F5D28346-4837-47F1-AEE4-122B653A54F6}" srcOrd="2" destOrd="0" parTransId="{04B15630-9B48-4C0E-8B35-D40513A535AA}" sibTransId="{8DC170D6-39EE-48B5-9CF2-C805311DD9AD}"/>
    <dgm:cxn modelId="{AFC2F36E-F147-4D92-96D6-0454D7EF45D1}" type="presOf" srcId="{EAFDB476-3823-44FD-AD7F-A7151EE9EBC3}" destId="{EB1C1893-AFA4-4552-AEAB-F6CBBF7B5A52}" srcOrd="0" destOrd="0" presId="urn:microsoft.com/office/officeart/2005/8/layout/vList5"/>
    <dgm:cxn modelId="{56028556-FF1D-44D7-B3F9-73BA77811389}" type="presOf" srcId="{6CF5C0E4-1E66-4ABE-9B80-41FF051BCCF8}" destId="{BA7714E5-FE93-4F00-ADE6-52694C81825D}" srcOrd="0" destOrd="0" presId="urn:microsoft.com/office/officeart/2005/8/layout/vList5"/>
    <dgm:cxn modelId="{3A25BE85-8A97-4983-81B8-3FB425607385}" srcId="{DB7AE1D1-9795-4475-A5CF-9DE4AA29A41C}" destId="{6CF5C0E4-1E66-4ABE-9B80-41FF051BCCF8}" srcOrd="0" destOrd="0" parTransId="{792ED3E5-AE96-4C6B-BDAA-B68B48479E62}" sibTransId="{2E02C256-13DD-4140-AF40-78FD357CD0BB}"/>
    <dgm:cxn modelId="{F2051B97-2C3F-4EC6-8940-0E0E5054F710}" type="presOf" srcId="{115D244F-A1CD-44EE-9566-5E2265E1D9EA}" destId="{5F7C53CB-147E-4F77-B01F-FB59144F4E0D}" srcOrd="0" destOrd="0" presId="urn:microsoft.com/office/officeart/2005/8/layout/vList5"/>
    <dgm:cxn modelId="{FB0CE7AF-18DC-44A9-B90A-E9313A382706}" srcId="{DB7AE1D1-9795-4475-A5CF-9DE4AA29A41C}" destId="{C7695AB9-0303-492B-BF58-4B4FC18A3D32}" srcOrd="1" destOrd="0" parTransId="{8D6C67EA-207B-4EF5-9B14-6AF1BEB24EB1}" sibTransId="{83265703-D47A-41E2-9147-1A3F6529D109}"/>
    <dgm:cxn modelId="{17BD07B5-860A-4FC4-B197-1B4EA9A5C4EF}" type="presOf" srcId="{52CFCD6C-631B-4770-925A-681D03F67748}" destId="{281C3E83-148B-4B8A-864B-721C07F2452F}" srcOrd="0" destOrd="0" presId="urn:microsoft.com/office/officeart/2005/8/layout/vList5"/>
    <dgm:cxn modelId="{3FC413B8-17D0-47EF-B452-670D12672E46}" type="presOf" srcId="{F5D28346-4837-47F1-AEE4-122B653A54F6}" destId="{E3355A4E-6C32-4655-9BD2-0B842B9FEBD1}" srcOrd="0" destOrd="0" presId="urn:microsoft.com/office/officeart/2005/8/layout/vList5"/>
    <dgm:cxn modelId="{EF53B2BB-DEA2-4187-AC48-197737612917}" type="presOf" srcId="{C7695AB9-0303-492B-BF58-4B4FC18A3D32}" destId="{BA7714E5-FE93-4F00-ADE6-52694C81825D}" srcOrd="0" destOrd="1" presId="urn:microsoft.com/office/officeart/2005/8/layout/vList5"/>
    <dgm:cxn modelId="{2DF16DBF-5358-4786-969B-BDC76125E501}" srcId="{115D244F-A1CD-44EE-9566-5E2265E1D9EA}" destId="{EAFDB476-3823-44FD-AD7F-A7151EE9EBC3}" srcOrd="1" destOrd="0" parTransId="{6122AF8A-6C85-41BB-BB78-5E8048E88368}" sibTransId="{512B96E3-1306-406E-AE78-306165B9C200}"/>
    <dgm:cxn modelId="{3D3A70D5-CCA0-46DA-BF07-BD3DAB7E4420}" srcId="{EAFDB476-3823-44FD-AD7F-A7151EE9EBC3}" destId="{6B9FE852-9E87-466E-9BD2-5A35F2CE5142}" srcOrd="0" destOrd="0" parTransId="{7F74E58E-3F8B-45B4-8AA0-1C13BCA6B7A2}" sibTransId="{B4C96D02-3FD8-430E-8D8C-A4C4A5EC52FB}"/>
    <dgm:cxn modelId="{91B2DBD7-83C8-48CB-B0E4-8EB3F13A94DA}" srcId="{F5D28346-4837-47F1-AEE4-122B653A54F6}" destId="{52CFCD6C-631B-4770-925A-681D03F67748}" srcOrd="0" destOrd="0" parTransId="{37903357-B3E1-42FE-AC42-5248C381539F}" sibTransId="{3E2FD3D9-3423-430D-97F8-25E0BB0D74E9}"/>
    <dgm:cxn modelId="{2D1C2AE0-31E0-4A11-B216-5F300CC4A055}" srcId="{115D244F-A1CD-44EE-9566-5E2265E1D9EA}" destId="{DB7AE1D1-9795-4475-A5CF-9DE4AA29A41C}" srcOrd="0" destOrd="0" parTransId="{0C872CD5-3B09-4623-9DE8-25C9A071EB76}" sibTransId="{D2DF00BE-89A4-4CAC-BE86-560DABFFA2C3}"/>
    <dgm:cxn modelId="{D3E2CAE4-2B66-4797-8E27-AB070FE27403}" type="presOf" srcId="{6B9FE852-9E87-466E-9BD2-5A35F2CE5142}" destId="{0C86114C-60CA-40EC-9421-0294EF2C1148}" srcOrd="0" destOrd="0" presId="urn:microsoft.com/office/officeart/2005/8/layout/vList5"/>
    <dgm:cxn modelId="{2DC1ECF7-71F2-4B6A-BAF7-15EAB36FEB28}" type="presOf" srcId="{DB7AE1D1-9795-4475-A5CF-9DE4AA29A41C}" destId="{C906632A-29E1-4914-BAD0-947AA15BE55D}" srcOrd="0" destOrd="0" presId="urn:microsoft.com/office/officeart/2005/8/layout/vList5"/>
    <dgm:cxn modelId="{87498CB0-3998-4E3E-B815-E5E704068D2E}" type="presParOf" srcId="{5F7C53CB-147E-4F77-B01F-FB59144F4E0D}" destId="{DD338886-C3F6-455A-9058-E5CD072C1A0D}" srcOrd="0" destOrd="0" presId="urn:microsoft.com/office/officeart/2005/8/layout/vList5"/>
    <dgm:cxn modelId="{07E69876-64A4-46FA-B217-0402AED5A989}" type="presParOf" srcId="{DD338886-C3F6-455A-9058-E5CD072C1A0D}" destId="{C906632A-29E1-4914-BAD0-947AA15BE55D}" srcOrd="0" destOrd="0" presId="urn:microsoft.com/office/officeart/2005/8/layout/vList5"/>
    <dgm:cxn modelId="{0C4503EC-F043-41AD-84DA-B0D75E02F173}" type="presParOf" srcId="{DD338886-C3F6-455A-9058-E5CD072C1A0D}" destId="{BA7714E5-FE93-4F00-ADE6-52694C81825D}" srcOrd="1" destOrd="0" presId="urn:microsoft.com/office/officeart/2005/8/layout/vList5"/>
    <dgm:cxn modelId="{6FE6A05D-4A64-4A6E-BF73-2F85119DE78B}" type="presParOf" srcId="{5F7C53CB-147E-4F77-B01F-FB59144F4E0D}" destId="{8EEC4125-C789-4F88-8786-1FCCCDB886E4}" srcOrd="1" destOrd="0" presId="urn:microsoft.com/office/officeart/2005/8/layout/vList5"/>
    <dgm:cxn modelId="{5BA4C9F4-0F44-4647-AE6C-89591E18D706}" type="presParOf" srcId="{5F7C53CB-147E-4F77-B01F-FB59144F4E0D}" destId="{4C5B4AAE-9108-4719-8730-DEA3E33B9AF8}" srcOrd="2" destOrd="0" presId="urn:microsoft.com/office/officeart/2005/8/layout/vList5"/>
    <dgm:cxn modelId="{9D82311A-8ED6-487E-B385-47A9281A69A8}" type="presParOf" srcId="{4C5B4AAE-9108-4719-8730-DEA3E33B9AF8}" destId="{EB1C1893-AFA4-4552-AEAB-F6CBBF7B5A52}" srcOrd="0" destOrd="0" presId="urn:microsoft.com/office/officeart/2005/8/layout/vList5"/>
    <dgm:cxn modelId="{077303C4-2E0A-4E1B-BD08-40C8B8250F37}" type="presParOf" srcId="{4C5B4AAE-9108-4719-8730-DEA3E33B9AF8}" destId="{0C86114C-60CA-40EC-9421-0294EF2C1148}" srcOrd="1" destOrd="0" presId="urn:microsoft.com/office/officeart/2005/8/layout/vList5"/>
    <dgm:cxn modelId="{69DCD6FF-50A9-47A1-A102-90C2A807D653}" type="presParOf" srcId="{5F7C53CB-147E-4F77-B01F-FB59144F4E0D}" destId="{DAFBC2EF-00F5-4E2D-BE98-1F9B496DC76C}" srcOrd="3" destOrd="0" presId="urn:microsoft.com/office/officeart/2005/8/layout/vList5"/>
    <dgm:cxn modelId="{F0495DD6-BC9E-4C1A-9745-015F6FAC0672}" type="presParOf" srcId="{5F7C53CB-147E-4F77-B01F-FB59144F4E0D}" destId="{157F1CC9-0EBD-4E23-B1A0-A7D533BB7406}" srcOrd="4" destOrd="0" presId="urn:microsoft.com/office/officeart/2005/8/layout/vList5"/>
    <dgm:cxn modelId="{C0BD28D1-EE75-4982-8F6E-C37E84403475}" type="presParOf" srcId="{157F1CC9-0EBD-4E23-B1A0-A7D533BB7406}" destId="{E3355A4E-6C32-4655-9BD2-0B842B9FEBD1}" srcOrd="0" destOrd="0" presId="urn:microsoft.com/office/officeart/2005/8/layout/vList5"/>
    <dgm:cxn modelId="{06678648-C221-4E26-824C-D667110200D5}" type="presParOf" srcId="{157F1CC9-0EBD-4E23-B1A0-A7D533BB7406}" destId="{281C3E83-148B-4B8A-864B-721C07F2452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15D244F-A1CD-44EE-9566-5E2265E1D9E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AFDB476-3823-44FD-AD7F-A7151EE9EBC3}">
      <dgm:prSet phldrT="[Text]" custT="1"/>
      <dgm:spPr/>
      <dgm:t>
        <a:bodyPr/>
        <a:lstStyle/>
        <a:p>
          <a:r>
            <a:rPr lang="hr-HR" sz="2000" b="1" dirty="0"/>
            <a:t>Konceptualni:</a:t>
          </a:r>
          <a:endParaRPr lang="en-US" sz="2000" b="1" dirty="0"/>
        </a:p>
      </dgm:t>
    </dgm:pt>
    <dgm:pt modelId="{6122AF8A-6C85-41BB-BB78-5E8048E88368}" type="parTrans" cxnId="{2DF16DBF-5358-4786-969B-BDC76125E501}">
      <dgm:prSet/>
      <dgm:spPr/>
      <dgm:t>
        <a:bodyPr/>
        <a:lstStyle/>
        <a:p>
          <a:endParaRPr lang="en-US"/>
        </a:p>
      </dgm:t>
    </dgm:pt>
    <dgm:pt modelId="{512B96E3-1306-406E-AE78-306165B9C200}" type="sibTrans" cxnId="{2DF16DBF-5358-4786-969B-BDC76125E501}">
      <dgm:prSet/>
      <dgm:spPr/>
      <dgm:t>
        <a:bodyPr/>
        <a:lstStyle/>
        <a:p>
          <a:endParaRPr lang="en-US"/>
        </a:p>
      </dgm:t>
    </dgm:pt>
    <dgm:pt modelId="{F5D28346-4837-47F1-AEE4-122B653A54F6}">
      <dgm:prSet phldrT="[Text]" custT="1"/>
      <dgm:spPr/>
      <dgm:t>
        <a:bodyPr/>
        <a:lstStyle/>
        <a:p>
          <a:r>
            <a:rPr lang="hr-HR" sz="2000" b="1" dirty="0"/>
            <a:t>Provedbeni:</a:t>
          </a:r>
          <a:endParaRPr lang="en-US" sz="2000" b="1" dirty="0"/>
        </a:p>
      </dgm:t>
    </dgm:pt>
    <dgm:pt modelId="{04B15630-9B48-4C0E-8B35-D40513A535AA}" type="parTrans" cxnId="{FBCF3267-1428-474C-A8CD-DF54684908B7}">
      <dgm:prSet/>
      <dgm:spPr/>
      <dgm:t>
        <a:bodyPr/>
        <a:lstStyle/>
        <a:p>
          <a:endParaRPr lang="en-US"/>
        </a:p>
      </dgm:t>
    </dgm:pt>
    <dgm:pt modelId="{8DC170D6-39EE-48B5-9CF2-C805311DD9AD}" type="sibTrans" cxnId="{FBCF3267-1428-474C-A8CD-DF54684908B7}">
      <dgm:prSet/>
      <dgm:spPr/>
      <dgm:t>
        <a:bodyPr/>
        <a:lstStyle/>
        <a:p>
          <a:endParaRPr lang="en-US"/>
        </a:p>
      </dgm:t>
    </dgm:pt>
    <dgm:pt modelId="{52CFCD6C-631B-4770-925A-681D03F67748}">
      <dgm:prSet phldrT="[Text]" custT="1"/>
      <dgm:spPr/>
      <dgm:t>
        <a:bodyPr/>
        <a:lstStyle/>
        <a:p>
          <a:r>
            <a:rPr lang="hr-HR" sz="1600" dirty="0"/>
            <a:t>restrukturaranje sadržaja Ankete u svrhu jednostavnijeg i bržeg dolaženja do željenih informacija</a:t>
          </a:r>
          <a:endParaRPr lang="en-US" sz="1600" dirty="0"/>
        </a:p>
      </dgm:t>
    </dgm:pt>
    <dgm:pt modelId="{37903357-B3E1-42FE-AC42-5248C381539F}" type="parTrans" cxnId="{91B2DBD7-83C8-48CB-B0E4-8EB3F13A94DA}">
      <dgm:prSet/>
      <dgm:spPr/>
      <dgm:t>
        <a:bodyPr/>
        <a:lstStyle/>
        <a:p>
          <a:endParaRPr lang="en-US"/>
        </a:p>
      </dgm:t>
    </dgm:pt>
    <dgm:pt modelId="{3E2FD3D9-3423-430D-97F8-25E0BB0D74E9}" type="sibTrans" cxnId="{91B2DBD7-83C8-48CB-B0E4-8EB3F13A94DA}">
      <dgm:prSet/>
      <dgm:spPr/>
      <dgm:t>
        <a:bodyPr/>
        <a:lstStyle/>
        <a:p>
          <a:endParaRPr lang="en-US"/>
        </a:p>
      </dgm:t>
    </dgm:pt>
    <dgm:pt modelId="{CB0D4F02-D39D-4C19-AFC8-9DBDDC71B777}">
      <dgm:prSet phldrT="[Text]" custT="1"/>
      <dgm:spPr/>
      <dgm:t>
        <a:bodyPr/>
        <a:lstStyle/>
        <a:p>
          <a:r>
            <a:rPr lang="hr-HR" sz="1600" dirty="0"/>
            <a:t>detaljno definiranje i razrada koncepata unutar Ankete, uvažavajući nacionalne i europske okvire</a:t>
          </a:r>
          <a:endParaRPr lang="en-US" sz="1600" dirty="0"/>
        </a:p>
      </dgm:t>
    </dgm:pt>
    <dgm:pt modelId="{3883EA47-52B2-4FF8-BFC1-0865D6182CDD}" type="parTrans" cxnId="{1C9864FF-E688-4F4E-9188-6D32BBF2A0B1}">
      <dgm:prSet/>
      <dgm:spPr/>
      <dgm:t>
        <a:bodyPr/>
        <a:lstStyle/>
        <a:p>
          <a:endParaRPr lang="en-US"/>
        </a:p>
      </dgm:t>
    </dgm:pt>
    <dgm:pt modelId="{8C581DC0-EFF0-4875-9E20-0F871737219F}" type="sibTrans" cxnId="{1C9864FF-E688-4F4E-9188-6D32BBF2A0B1}">
      <dgm:prSet/>
      <dgm:spPr/>
      <dgm:t>
        <a:bodyPr/>
        <a:lstStyle/>
        <a:p>
          <a:endParaRPr lang="en-US"/>
        </a:p>
      </dgm:t>
    </dgm:pt>
    <dgm:pt modelId="{6E2B8ABD-3276-4570-872D-A1E02B1D0818}">
      <dgm:prSet phldrT="[Text]" custT="1"/>
      <dgm:spPr/>
      <dgm:t>
        <a:bodyPr/>
        <a:lstStyle/>
        <a:p>
          <a:r>
            <a:rPr lang="hr-HR" sz="1600" dirty="0"/>
            <a:t>promjene postupka provedbe Ankete u svrhu ekonomičnijeg i efikasnijeg ostvarenja željenih ishoda</a:t>
          </a:r>
          <a:endParaRPr lang="en-US" sz="1600" dirty="0"/>
        </a:p>
      </dgm:t>
    </dgm:pt>
    <dgm:pt modelId="{DB414B8B-1256-4C7C-881D-2A4EB7DB7FED}" type="parTrans" cxnId="{DDCA5109-7B2E-46B7-80AE-03DEACAA1BE7}">
      <dgm:prSet/>
      <dgm:spPr/>
    </dgm:pt>
    <dgm:pt modelId="{37E37A9F-87B8-4DEA-AC80-ADA59C8898BC}" type="sibTrans" cxnId="{DDCA5109-7B2E-46B7-80AE-03DEACAA1BE7}">
      <dgm:prSet/>
      <dgm:spPr/>
    </dgm:pt>
    <dgm:pt modelId="{5F7C53CB-147E-4F77-B01F-FB59144F4E0D}" type="pres">
      <dgm:prSet presAssocID="{115D244F-A1CD-44EE-9566-5E2265E1D9EA}" presName="Name0" presStyleCnt="0">
        <dgm:presLayoutVars>
          <dgm:dir/>
          <dgm:animLvl val="lvl"/>
          <dgm:resizeHandles val="exact"/>
        </dgm:presLayoutVars>
      </dgm:prSet>
      <dgm:spPr/>
    </dgm:pt>
    <dgm:pt modelId="{4C5B4AAE-9108-4719-8730-DEA3E33B9AF8}" type="pres">
      <dgm:prSet presAssocID="{EAFDB476-3823-44FD-AD7F-A7151EE9EBC3}" presName="linNode" presStyleCnt="0"/>
      <dgm:spPr/>
    </dgm:pt>
    <dgm:pt modelId="{EB1C1893-AFA4-4552-AEAB-F6CBBF7B5A52}" type="pres">
      <dgm:prSet presAssocID="{EAFDB476-3823-44FD-AD7F-A7151EE9EBC3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0C86114C-60CA-40EC-9421-0294EF2C1148}" type="pres">
      <dgm:prSet presAssocID="{EAFDB476-3823-44FD-AD7F-A7151EE9EBC3}" presName="descendantText" presStyleLbl="alignAccFollowNode1" presStyleIdx="0" presStyleCnt="2">
        <dgm:presLayoutVars>
          <dgm:bulletEnabled val="1"/>
        </dgm:presLayoutVars>
      </dgm:prSet>
      <dgm:spPr/>
    </dgm:pt>
    <dgm:pt modelId="{DAFBC2EF-00F5-4E2D-BE98-1F9B496DC76C}" type="pres">
      <dgm:prSet presAssocID="{512B96E3-1306-406E-AE78-306165B9C200}" presName="sp" presStyleCnt="0"/>
      <dgm:spPr/>
    </dgm:pt>
    <dgm:pt modelId="{157F1CC9-0EBD-4E23-B1A0-A7D533BB7406}" type="pres">
      <dgm:prSet presAssocID="{F5D28346-4837-47F1-AEE4-122B653A54F6}" presName="linNode" presStyleCnt="0"/>
      <dgm:spPr/>
    </dgm:pt>
    <dgm:pt modelId="{E3355A4E-6C32-4655-9BD2-0B842B9FEBD1}" type="pres">
      <dgm:prSet presAssocID="{F5D28346-4837-47F1-AEE4-122B653A54F6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281C3E83-148B-4B8A-864B-721C07F2452F}" type="pres">
      <dgm:prSet presAssocID="{F5D28346-4837-47F1-AEE4-122B653A54F6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DDCA5109-7B2E-46B7-80AE-03DEACAA1BE7}" srcId="{F5D28346-4837-47F1-AEE4-122B653A54F6}" destId="{6E2B8ABD-3276-4570-872D-A1E02B1D0818}" srcOrd="1" destOrd="0" parTransId="{DB414B8B-1256-4C7C-881D-2A4EB7DB7FED}" sibTransId="{37E37A9F-87B8-4DEA-AC80-ADA59C8898BC}"/>
    <dgm:cxn modelId="{682BF91B-8DF9-449A-A10B-68318B85108F}" type="presOf" srcId="{CB0D4F02-D39D-4C19-AFC8-9DBDDC71B777}" destId="{0C86114C-60CA-40EC-9421-0294EF2C1148}" srcOrd="0" destOrd="0" presId="urn:microsoft.com/office/officeart/2005/8/layout/vList5"/>
    <dgm:cxn modelId="{FBCF3267-1428-474C-A8CD-DF54684908B7}" srcId="{115D244F-A1CD-44EE-9566-5E2265E1D9EA}" destId="{F5D28346-4837-47F1-AEE4-122B653A54F6}" srcOrd="1" destOrd="0" parTransId="{04B15630-9B48-4C0E-8B35-D40513A535AA}" sibTransId="{8DC170D6-39EE-48B5-9CF2-C805311DD9AD}"/>
    <dgm:cxn modelId="{CF1AAD4A-170E-49A9-8DE1-E9D2EEE73C1A}" type="presOf" srcId="{115D244F-A1CD-44EE-9566-5E2265E1D9EA}" destId="{5F7C53CB-147E-4F77-B01F-FB59144F4E0D}" srcOrd="0" destOrd="0" presId="urn:microsoft.com/office/officeart/2005/8/layout/vList5"/>
    <dgm:cxn modelId="{851B0B6C-BFAD-480F-BD09-CE5CFF8D7118}" type="presOf" srcId="{6E2B8ABD-3276-4570-872D-A1E02B1D0818}" destId="{281C3E83-148B-4B8A-864B-721C07F2452F}" srcOrd="0" destOrd="1" presId="urn:microsoft.com/office/officeart/2005/8/layout/vList5"/>
    <dgm:cxn modelId="{16E98882-5849-4968-8933-A05664788066}" type="presOf" srcId="{EAFDB476-3823-44FD-AD7F-A7151EE9EBC3}" destId="{EB1C1893-AFA4-4552-AEAB-F6CBBF7B5A52}" srcOrd="0" destOrd="0" presId="urn:microsoft.com/office/officeart/2005/8/layout/vList5"/>
    <dgm:cxn modelId="{2DF16DBF-5358-4786-969B-BDC76125E501}" srcId="{115D244F-A1CD-44EE-9566-5E2265E1D9EA}" destId="{EAFDB476-3823-44FD-AD7F-A7151EE9EBC3}" srcOrd="0" destOrd="0" parTransId="{6122AF8A-6C85-41BB-BB78-5E8048E88368}" sibTransId="{512B96E3-1306-406E-AE78-306165B9C200}"/>
    <dgm:cxn modelId="{A566CAC3-B922-4575-918E-4B35160C95B8}" type="presOf" srcId="{52CFCD6C-631B-4770-925A-681D03F67748}" destId="{281C3E83-148B-4B8A-864B-721C07F2452F}" srcOrd="0" destOrd="0" presId="urn:microsoft.com/office/officeart/2005/8/layout/vList5"/>
    <dgm:cxn modelId="{91B2DBD7-83C8-48CB-B0E4-8EB3F13A94DA}" srcId="{F5D28346-4837-47F1-AEE4-122B653A54F6}" destId="{52CFCD6C-631B-4770-925A-681D03F67748}" srcOrd="0" destOrd="0" parTransId="{37903357-B3E1-42FE-AC42-5248C381539F}" sibTransId="{3E2FD3D9-3423-430D-97F8-25E0BB0D74E9}"/>
    <dgm:cxn modelId="{2E566EE6-09EF-47E2-9DAB-7EEB0B336A86}" type="presOf" srcId="{F5D28346-4837-47F1-AEE4-122B653A54F6}" destId="{E3355A4E-6C32-4655-9BD2-0B842B9FEBD1}" srcOrd="0" destOrd="0" presId="urn:microsoft.com/office/officeart/2005/8/layout/vList5"/>
    <dgm:cxn modelId="{1C9864FF-E688-4F4E-9188-6D32BBF2A0B1}" srcId="{EAFDB476-3823-44FD-AD7F-A7151EE9EBC3}" destId="{CB0D4F02-D39D-4C19-AFC8-9DBDDC71B777}" srcOrd="0" destOrd="0" parTransId="{3883EA47-52B2-4FF8-BFC1-0865D6182CDD}" sibTransId="{8C581DC0-EFF0-4875-9E20-0F871737219F}"/>
    <dgm:cxn modelId="{61D53795-0045-4D54-8685-C65E8C958002}" type="presParOf" srcId="{5F7C53CB-147E-4F77-B01F-FB59144F4E0D}" destId="{4C5B4AAE-9108-4719-8730-DEA3E33B9AF8}" srcOrd="0" destOrd="0" presId="urn:microsoft.com/office/officeart/2005/8/layout/vList5"/>
    <dgm:cxn modelId="{481DF62E-DCBD-42F6-9C8D-ED216D77FDCA}" type="presParOf" srcId="{4C5B4AAE-9108-4719-8730-DEA3E33B9AF8}" destId="{EB1C1893-AFA4-4552-AEAB-F6CBBF7B5A52}" srcOrd="0" destOrd="0" presId="urn:microsoft.com/office/officeart/2005/8/layout/vList5"/>
    <dgm:cxn modelId="{1902B4FD-C956-4793-A2E5-4FBB458C79D5}" type="presParOf" srcId="{4C5B4AAE-9108-4719-8730-DEA3E33B9AF8}" destId="{0C86114C-60CA-40EC-9421-0294EF2C1148}" srcOrd="1" destOrd="0" presId="urn:microsoft.com/office/officeart/2005/8/layout/vList5"/>
    <dgm:cxn modelId="{7F4DADD8-F136-4E1A-8FF8-4CBA77F57EA6}" type="presParOf" srcId="{5F7C53CB-147E-4F77-B01F-FB59144F4E0D}" destId="{DAFBC2EF-00F5-4E2D-BE98-1F9B496DC76C}" srcOrd="1" destOrd="0" presId="urn:microsoft.com/office/officeart/2005/8/layout/vList5"/>
    <dgm:cxn modelId="{FAE4B2CD-DDC4-4356-9945-146601043E24}" type="presParOf" srcId="{5F7C53CB-147E-4F77-B01F-FB59144F4E0D}" destId="{157F1CC9-0EBD-4E23-B1A0-A7D533BB7406}" srcOrd="2" destOrd="0" presId="urn:microsoft.com/office/officeart/2005/8/layout/vList5"/>
    <dgm:cxn modelId="{0B598C9E-DD01-41C0-9957-B96FD8566F1C}" type="presParOf" srcId="{157F1CC9-0EBD-4E23-B1A0-A7D533BB7406}" destId="{E3355A4E-6C32-4655-9BD2-0B842B9FEBD1}" srcOrd="0" destOrd="0" presId="urn:microsoft.com/office/officeart/2005/8/layout/vList5"/>
    <dgm:cxn modelId="{72A10EDD-5650-46CB-9DB1-9CA6E8CBBF55}" type="presParOf" srcId="{157F1CC9-0EBD-4E23-B1A0-A7D533BB7406}" destId="{281C3E83-148B-4B8A-864B-721C07F2452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5C150BB-15A3-4EFD-97FC-093A96A5CFA1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CC67DAC-2ADF-4E8D-AE3F-6BE08FD741C5}">
      <dgm:prSet phldrT="[Text]" custT="1"/>
      <dgm:spPr/>
      <dgm:t>
        <a:bodyPr/>
        <a:lstStyle/>
        <a:p>
          <a:r>
            <a:rPr lang="hr-HR" sz="2000" b="1" dirty="0"/>
            <a:t>Izazov:</a:t>
          </a:r>
        </a:p>
        <a:p>
          <a:r>
            <a:rPr lang="hr-HR" sz="2000" b="1" dirty="0"/>
            <a:t>popis znanja, vještina i kompetencija</a:t>
          </a:r>
          <a:endParaRPr lang="en-US" sz="2000" b="1" dirty="0"/>
        </a:p>
      </dgm:t>
    </dgm:pt>
    <dgm:pt modelId="{E7742DEB-A2E0-4570-9069-6D823CCF937B}" type="parTrans" cxnId="{1E86ECEF-DFD9-4FEC-B1A4-3B27C6683A58}">
      <dgm:prSet/>
      <dgm:spPr/>
      <dgm:t>
        <a:bodyPr/>
        <a:lstStyle/>
        <a:p>
          <a:endParaRPr lang="en-US"/>
        </a:p>
      </dgm:t>
    </dgm:pt>
    <dgm:pt modelId="{44176211-5B6F-43D9-AE19-858A617964F4}" type="sibTrans" cxnId="{1E86ECEF-DFD9-4FEC-B1A4-3B27C6683A58}">
      <dgm:prSet/>
      <dgm:spPr/>
      <dgm:t>
        <a:bodyPr/>
        <a:lstStyle/>
        <a:p>
          <a:endParaRPr lang="en-US"/>
        </a:p>
      </dgm:t>
    </dgm:pt>
    <dgm:pt modelId="{9EF6D62F-B656-4C53-9FBA-810D34ECFE47}">
      <dgm:prSet phldrT="[Text]" custT="1"/>
      <dgm:spPr/>
      <dgm:t>
        <a:bodyPr/>
        <a:lstStyle/>
        <a:p>
          <a:r>
            <a:rPr lang="hr-HR" sz="1600" dirty="0"/>
            <a:t>svrstavanje ključnih poslova u vrste poslova</a:t>
          </a:r>
          <a:endParaRPr lang="en-US" sz="1600" dirty="0"/>
        </a:p>
      </dgm:t>
    </dgm:pt>
    <dgm:pt modelId="{714A5CC0-4B5D-4688-B41A-2F3D62EA44B4}">
      <dgm:prSet phldrT="[Text]" custT="1"/>
      <dgm:spPr/>
      <dgm:t>
        <a:bodyPr/>
        <a:lstStyle/>
        <a:p>
          <a:r>
            <a:rPr lang="hr-HR" sz="1600" dirty="0"/>
            <a:t>grupiranje i imenovanje ključnih poslova</a:t>
          </a:r>
          <a:endParaRPr lang="en-US" sz="1600" dirty="0"/>
        </a:p>
      </dgm:t>
    </dgm:pt>
    <dgm:pt modelId="{8A3D3DFF-3CFD-41A6-80E4-3CA6B5104666}">
      <dgm:prSet phldrT="[Text]" custT="1"/>
      <dgm:spPr/>
      <dgm:t>
        <a:bodyPr/>
        <a:lstStyle/>
        <a:p>
          <a:r>
            <a:rPr lang="hr-HR" sz="2000" b="1" dirty="0"/>
            <a:t>Izazov: </a:t>
          </a:r>
        </a:p>
        <a:p>
          <a:r>
            <a:rPr lang="hr-HR" sz="2000" b="1"/>
            <a:t>popis ključnih </a:t>
          </a:r>
          <a:r>
            <a:rPr lang="hr-HR" sz="2000" b="1" dirty="0"/>
            <a:t>poslova</a:t>
          </a:r>
          <a:endParaRPr lang="en-US" sz="2000" b="1" dirty="0"/>
        </a:p>
      </dgm:t>
    </dgm:pt>
    <dgm:pt modelId="{54EABDF2-FFC0-45EF-892E-0D43CCBAE2B3}" type="sibTrans" cxnId="{6CD47ED4-5F0C-4A44-BC27-D20907F0B408}">
      <dgm:prSet/>
      <dgm:spPr/>
      <dgm:t>
        <a:bodyPr/>
        <a:lstStyle/>
        <a:p>
          <a:endParaRPr lang="en-US"/>
        </a:p>
      </dgm:t>
    </dgm:pt>
    <dgm:pt modelId="{D78FFD16-E53C-448E-B3DC-72D3F32999B8}" type="parTrans" cxnId="{6CD47ED4-5F0C-4A44-BC27-D20907F0B408}">
      <dgm:prSet/>
      <dgm:spPr/>
      <dgm:t>
        <a:bodyPr/>
        <a:lstStyle/>
        <a:p>
          <a:endParaRPr lang="en-US"/>
        </a:p>
      </dgm:t>
    </dgm:pt>
    <dgm:pt modelId="{1F69731E-4258-47C9-B4DA-0E34FEE94135}" type="sibTrans" cxnId="{BD22CFE3-53C2-4AD3-998D-047FCF806C1F}">
      <dgm:prSet/>
      <dgm:spPr/>
      <dgm:t>
        <a:bodyPr/>
        <a:lstStyle/>
        <a:p>
          <a:endParaRPr lang="en-US"/>
        </a:p>
      </dgm:t>
    </dgm:pt>
    <dgm:pt modelId="{8306DB43-A1BA-48F8-AB6D-7B9ACEAA7117}" type="parTrans" cxnId="{BD22CFE3-53C2-4AD3-998D-047FCF806C1F}">
      <dgm:prSet/>
      <dgm:spPr/>
      <dgm:t>
        <a:bodyPr/>
        <a:lstStyle/>
        <a:p>
          <a:endParaRPr lang="en-US"/>
        </a:p>
      </dgm:t>
    </dgm:pt>
    <dgm:pt modelId="{30B78D74-A442-48B6-80DB-98645D960B7A}" type="sibTrans" cxnId="{FE0BCEAF-3DE2-4C71-821F-E28976B429EC}">
      <dgm:prSet/>
      <dgm:spPr/>
      <dgm:t>
        <a:bodyPr/>
        <a:lstStyle/>
        <a:p>
          <a:endParaRPr lang="en-US"/>
        </a:p>
      </dgm:t>
    </dgm:pt>
    <dgm:pt modelId="{5699F7BA-DADE-4F92-AC73-2898843683DB}" type="parTrans" cxnId="{FE0BCEAF-3DE2-4C71-821F-E28976B429EC}">
      <dgm:prSet/>
      <dgm:spPr/>
      <dgm:t>
        <a:bodyPr/>
        <a:lstStyle/>
        <a:p>
          <a:endParaRPr lang="en-US"/>
        </a:p>
      </dgm:t>
    </dgm:pt>
    <dgm:pt modelId="{65CF5EC4-167E-439C-B92D-C89405941135}">
      <dgm:prSet phldrT="[Text]" custT="1"/>
      <dgm:spPr/>
      <dgm:t>
        <a:bodyPr/>
        <a:lstStyle/>
        <a:p>
          <a:r>
            <a:rPr lang="hr-HR" sz="1600" dirty="0"/>
            <a:t>grupiranje znanja i vještina</a:t>
          </a:r>
          <a:endParaRPr lang="en-US" sz="1600" dirty="0"/>
        </a:p>
      </dgm:t>
    </dgm:pt>
    <dgm:pt modelId="{BB28EE41-DB61-48B1-839C-82B89EEAB934}" type="parTrans" cxnId="{C7421082-1F1A-4825-A3E2-CF60D1219E3E}">
      <dgm:prSet/>
      <dgm:spPr/>
      <dgm:t>
        <a:bodyPr/>
        <a:lstStyle/>
        <a:p>
          <a:endParaRPr lang="en-US"/>
        </a:p>
      </dgm:t>
    </dgm:pt>
    <dgm:pt modelId="{114BD21B-8FF8-4DA5-9DF7-36C65923052C}" type="sibTrans" cxnId="{C7421082-1F1A-4825-A3E2-CF60D1219E3E}">
      <dgm:prSet/>
      <dgm:spPr/>
      <dgm:t>
        <a:bodyPr/>
        <a:lstStyle/>
        <a:p>
          <a:endParaRPr lang="en-US"/>
        </a:p>
      </dgm:t>
    </dgm:pt>
    <dgm:pt modelId="{AAC2EA5B-162D-4055-8AD4-D5A4F3EF865F}">
      <dgm:prSet phldrT="[Text]" custT="1"/>
      <dgm:spPr/>
      <dgm:t>
        <a:bodyPr/>
        <a:lstStyle/>
        <a:p>
          <a:r>
            <a:rPr lang="hr-HR" sz="1600" dirty="0"/>
            <a:t>adekvatna taksonomija znanja i vještina</a:t>
          </a:r>
          <a:endParaRPr lang="en-US" sz="1600" dirty="0"/>
        </a:p>
      </dgm:t>
    </dgm:pt>
    <dgm:pt modelId="{FB39C670-D55C-4854-BC8A-3072DEE71961}" type="parTrans" cxnId="{793856B9-3831-4210-B881-D06B849CF991}">
      <dgm:prSet/>
      <dgm:spPr/>
      <dgm:t>
        <a:bodyPr/>
        <a:lstStyle/>
        <a:p>
          <a:endParaRPr lang="en-US"/>
        </a:p>
      </dgm:t>
    </dgm:pt>
    <dgm:pt modelId="{F3E84732-FC02-4C8E-9DDA-12DF18E07661}" type="sibTrans" cxnId="{793856B9-3831-4210-B881-D06B849CF991}">
      <dgm:prSet/>
      <dgm:spPr/>
      <dgm:t>
        <a:bodyPr/>
        <a:lstStyle/>
        <a:p>
          <a:endParaRPr lang="en-US"/>
        </a:p>
      </dgm:t>
    </dgm:pt>
    <dgm:pt modelId="{855DBE98-0BEA-4E87-8BA3-451725A9398A}">
      <dgm:prSet phldrT="[Text]" custT="1"/>
      <dgm:spPr/>
      <dgm:t>
        <a:bodyPr/>
        <a:lstStyle/>
        <a:p>
          <a:r>
            <a:rPr lang="hr-HR" sz="1600" dirty="0"/>
            <a:t>prevelik broj ključnih poslova za zanimanje</a:t>
          </a:r>
          <a:endParaRPr lang="en-US" sz="1600" dirty="0"/>
        </a:p>
      </dgm:t>
    </dgm:pt>
    <dgm:pt modelId="{5B172FAF-89F9-45F3-99B9-E4A20D1B99CF}" type="parTrans" cxnId="{31C1168E-0878-4BCF-87DF-7EE20A28BF03}">
      <dgm:prSet/>
      <dgm:spPr/>
      <dgm:t>
        <a:bodyPr/>
        <a:lstStyle/>
        <a:p>
          <a:endParaRPr lang="en-US"/>
        </a:p>
      </dgm:t>
    </dgm:pt>
    <dgm:pt modelId="{E984B49A-A982-4308-A17F-4BD9F9241BD8}" type="sibTrans" cxnId="{31C1168E-0878-4BCF-87DF-7EE20A28BF03}">
      <dgm:prSet/>
      <dgm:spPr/>
      <dgm:t>
        <a:bodyPr/>
        <a:lstStyle/>
        <a:p>
          <a:endParaRPr lang="en-US"/>
        </a:p>
      </dgm:t>
    </dgm:pt>
    <dgm:pt modelId="{43B77EF0-0057-45BB-B420-B20B3B6759E8}">
      <dgm:prSet phldrT="[Text]" custT="1"/>
      <dgm:spPr/>
      <dgm:t>
        <a:bodyPr/>
        <a:lstStyle/>
        <a:p>
          <a:r>
            <a:rPr lang="hr-HR" sz="1600" dirty="0"/>
            <a:t>precizno definiranje  kompetencija</a:t>
          </a:r>
          <a:endParaRPr lang="en-US" sz="1600" dirty="0"/>
        </a:p>
      </dgm:t>
    </dgm:pt>
    <dgm:pt modelId="{76BFBD11-8937-4444-BA23-B96C33DE2D55}" type="parTrans" cxnId="{D194E101-18AF-41B7-B612-7F7CE66F0FE0}">
      <dgm:prSet/>
      <dgm:spPr/>
      <dgm:t>
        <a:bodyPr/>
        <a:lstStyle/>
        <a:p>
          <a:endParaRPr lang="en-US"/>
        </a:p>
      </dgm:t>
    </dgm:pt>
    <dgm:pt modelId="{04BD3C0E-7B3A-4487-A342-C2992AEC0526}" type="sibTrans" cxnId="{D194E101-18AF-41B7-B612-7F7CE66F0FE0}">
      <dgm:prSet/>
      <dgm:spPr/>
      <dgm:t>
        <a:bodyPr/>
        <a:lstStyle/>
        <a:p>
          <a:endParaRPr lang="en-US"/>
        </a:p>
      </dgm:t>
    </dgm:pt>
    <dgm:pt modelId="{F82A1620-45BB-424B-8C0F-288C8E4B90DE}">
      <dgm:prSet phldrT="[Text]" custT="1"/>
      <dgm:spPr/>
      <dgm:t>
        <a:bodyPr/>
        <a:lstStyle/>
        <a:p>
          <a:r>
            <a:rPr lang="hr-HR" sz="2000" b="1" dirty="0"/>
            <a:t>Izazov:</a:t>
          </a:r>
        </a:p>
        <a:p>
          <a:r>
            <a:rPr lang="hr-HR" sz="2000" b="1" dirty="0"/>
            <a:t>svrsishodnost svih infomacija</a:t>
          </a:r>
          <a:endParaRPr lang="en-US" sz="2000" b="1" dirty="0"/>
        </a:p>
      </dgm:t>
    </dgm:pt>
    <dgm:pt modelId="{C57F7D8E-23D6-4162-8C18-FCFC53F6635F}" type="parTrans" cxnId="{771DB133-39BC-4797-957A-631D59C897D4}">
      <dgm:prSet/>
      <dgm:spPr/>
      <dgm:t>
        <a:bodyPr/>
        <a:lstStyle/>
        <a:p>
          <a:endParaRPr lang="en-US"/>
        </a:p>
      </dgm:t>
    </dgm:pt>
    <dgm:pt modelId="{CAB1D404-0FC2-452F-B8C3-94FC5E366579}" type="sibTrans" cxnId="{771DB133-39BC-4797-957A-631D59C897D4}">
      <dgm:prSet/>
      <dgm:spPr/>
      <dgm:t>
        <a:bodyPr/>
        <a:lstStyle/>
        <a:p>
          <a:endParaRPr lang="en-US"/>
        </a:p>
      </dgm:t>
    </dgm:pt>
    <dgm:pt modelId="{12FF8B1E-BA82-4D20-B5EF-BBE0E36AB252}">
      <dgm:prSet phldrT="[Text]" custT="1"/>
      <dgm:spPr/>
      <dgm:t>
        <a:bodyPr/>
        <a:lstStyle/>
        <a:p>
          <a:r>
            <a:rPr lang="hr-HR" sz="1600" dirty="0"/>
            <a:t>infomacije koje se mogu prikupiti iz postojećih izvora</a:t>
          </a:r>
          <a:endParaRPr lang="en-US" sz="1600" dirty="0"/>
        </a:p>
      </dgm:t>
    </dgm:pt>
    <dgm:pt modelId="{A69AB5F8-E517-49F0-BE21-592CA2B7737B}" type="parTrans" cxnId="{02726F54-A4F1-4330-90EB-DFAF74B3BA8A}">
      <dgm:prSet/>
      <dgm:spPr/>
      <dgm:t>
        <a:bodyPr/>
        <a:lstStyle/>
        <a:p>
          <a:endParaRPr lang="en-US"/>
        </a:p>
      </dgm:t>
    </dgm:pt>
    <dgm:pt modelId="{1D013BA6-6F75-49C0-A716-0AFF3433D061}" type="sibTrans" cxnId="{02726F54-A4F1-4330-90EB-DFAF74B3BA8A}">
      <dgm:prSet/>
      <dgm:spPr/>
      <dgm:t>
        <a:bodyPr/>
        <a:lstStyle/>
        <a:p>
          <a:endParaRPr lang="en-US"/>
        </a:p>
      </dgm:t>
    </dgm:pt>
    <dgm:pt modelId="{17E3B9AE-E5F1-4D1A-A67E-84B1476D8EA9}">
      <dgm:prSet phldrT="[Text]" custT="1"/>
      <dgm:spPr/>
      <dgm:t>
        <a:bodyPr/>
        <a:lstStyle/>
        <a:p>
          <a:endParaRPr lang="en-US" sz="1600" dirty="0"/>
        </a:p>
      </dgm:t>
    </dgm:pt>
    <dgm:pt modelId="{61A2D071-033E-4F0F-B660-D0C4243766DA}" type="parTrans" cxnId="{F3A5A1C9-DCE2-4797-AD0F-85DEA7E31A82}">
      <dgm:prSet/>
      <dgm:spPr/>
    </dgm:pt>
    <dgm:pt modelId="{99F07BED-B46B-4718-BC50-845FDBBA84E7}" type="sibTrans" cxnId="{F3A5A1C9-DCE2-4797-AD0F-85DEA7E31A82}">
      <dgm:prSet/>
      <dgm:spPr/>
    </dgm:pt>
    <dgm:pt modelId="{D98D9AFE-71DF-4086-8D7B-FD9584ADE277}">
      <dgm:prSet phldrT="[Text]" custT="1"/>
      <dgm:spPr/>
      <dgm:t>
        <a:bodyPr/>
        <a:lstStyle/>
        <a:p>
          <a:r>
            <a:rPr lang="hr-HR" sz="1600" dirty="0"/>
            <a:t>format pitanja i ponuđenih odgovora na pitanja</a:t>
          </a:r>
          <a:endParaRPr lang="en-US" sz="1600" dirty="0"/>
        </a:p>
      </dgm:t>
    </dgm:pt>
    <dgm:pt modelId="{8DEF7795-FE74-414B-A145-D025359BF31C}" type="parTrans" cxnId="{CA859A36-24F2-4F6A-BABD-903DA4624FBC}">
      <dgm:prSet/>
      <dgm:spPr/>
    </dgm:pt>
    <dgm:pt modelId="{C1B2BEB3-87A5-4A2C-B8CB-D9FC3535F38A}" type="sibTrans" cxnId="{CA859A36-24F2-4F6A-BABD-903DA4624FBC}">
      <dgm:prSet/>
      <dgm:spPr/>
    </dgm:pt>
    <dgm:pt modelId="{6D1D94F9-D37C-4B7D-A57A-1F5858AED09D}" type="pres">
      <dgm:prSet presAssocID="{A5C150BB-15A3-4EFD-97FC-093A96A5CFA1}" presName="Name0" presStyleCnt="0">
        <dgm:presLayoutVars>
          <dgm:dir/>
          <dgm:animLvl val="lvl"/>
          <dgm:resizeHandles val="exact"/>
        </dgm:presLayoutVars>
      </dgm:prSet>
      <dgm:spPr/>
    </dgm:pt>
    <dgm:pt modelId="{36EE0B0F-CF80-48A5-9911-7CDB5A27286C}" type="pres">
      <dgm:prSet presAssocID="{8A3D3DFF-3CFD-41A6-80E4-3CA6B5104666}" presName="composite" presStyleCnt="0"/>
      <dgm:spPr/>
    </dgm:pt>
    <dgm:pt modelId="{2EDAF625-0257-420F-A1EC-C0CF736CE6B6}" type="pres">
      <dgm:prSet presAssocID="{8A3D3DFF-3CFD-41A6-80E4-3CA6B5104666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203622B3-1F3F-4E95-A42F-19F23082D6D8}" type="pres">
      <dgm:prSet presAssocID="{8A3D3DFF-3CFD-41A6-80E4-3CA6B5104666}" presName="desTx" presStyleLbl="alignAccFollowNode1" presStyleIdx="0" presStyleCnt="3">
        <dgm:presLayoutVars>
          <dgm:bulletEnabled val="1"/>
        </dgm:presLayoutVars>
      </dgm:prSet>
      <dgm:spPr/>
    </dgm:pt>
    <dgm:pt modelId="{1C6B0F44-2719-4A66-95DC-3EDD15B758C2}" type="pres">
      <dgm:prSet presAssocID="{54EABDF2-FFC0-45EF-892E-0D43CCBAE2B3}" presName="space" presStyleCnt="0"/>
      <dgm:spPr/>
    </dgm:pt>
    <dgm:pt modelId="{9C8B7D92-2CC7-48C4-A756-48FA7C56FA11}" type="pres">
      <dgm:prSet presAssocID="{ACC67DAC-2ADF-4E8D-AE3F-6BE08FD741C5}" presName="composite" presStyleCnt="0"/>
      <dgm:spPr/>
    </dgm:pt>
    <dgm:pt modelId="{326A28F4-EDB6-41E4-8F74-88796CF7ED66}" type="pres">
      <dgm:prSet presAssocID="{ACC67DAC-2ADF-4E8D-AE3F-6BE08FD741C5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774E7F94-DFA0-4956-8E5D-6E6AED32F73B}" type="pres">
      <dgm:prSet presAssocID="{ACC67DAC-2ADF-4E8D-AE3F-6BE08FD741C5}" presName="desTx" presStyleLbl="alignAccFollowNode1" presStyleIdx="1" presStyleCnt="3">
        <dgm:presLayoutVars>
          <dgm:bulletEnabled val="1"/>
        </dgm:presLayoutVars>
      </dgm:prSet>
      <dgm:spPr/>
    </dgm:pt>
    <dgm:pt modelId="{ED029D26-4D0D-4AD6-82A6-530DB8CB2DFF}" type="pres">
      <dgm:prSet presAssocID="{44176211-5B6F-43D9-AE19-858A617964F4}" presName="space" presStyleCnt="0"/>
      <dgm:spPr/>
    </dgm:pt>
    <dgm:pt modelId="{C5BD29F2-82A0-48FF-9F6D-4FDDEAFA4C4E}" type="pres">
      <dgm:prSet presAssocID="{F82A1620-45BB-424B-8C0F-288C8E4B90DE}" presName="composite" presStyleCnt="0"/>
      <dgm:spPr/>
    </dgm:pt>
    <dgm:pt modelId="{3BAD5EFC-7D1D-4EFB-8A2D-A451450A1F35}" type="pres">
      <dgm:prSet presAssocID="{F82A1620-45BB-424B-8C0F-288C8E4B90DE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618A5A39-1FB2-442E-97B9-DB5934AD0B6D}" type="pres">
      <dgm:prSet presAssocID="{F82A1620-45BB-424B-8C0F-288C8E4B90DE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D194E101-18AF-41B7-B612-7F7CE66F0FE0}" srcId="{ACC67DAC-2ADF-4E8D-AE3F-6BE08FD741C5}" destId="{43B77EF0-0057-45BB-B420-B20B3B6759E8}" srcOrd="2" destOrd="0" parTransId="{76BFBD11-8937-4444-BA23-B96C33DE2D55}" sibTransId="{04BD3C0E-7B3A-4487-A342-C2992AEC0526}"/>
    <dgm:cxn modelId="{EE8A1A0B-A5F7-4D2E-885D-EFF51D123AFC}" type="presOf" srcId="{714A5CC0-4B5D-4688-B41A-2F3D62EA44B4}" destId="{203622B3-1F3F-4E95-A42F-19F23082D6D8}" srcOrd="0" destOrd="0" presId="urn:microsoft.com/office/officeart/2005/8/layout/hList1"/>
    <dgm:cxn modelId="{4DD66813-9693-4A8E-9DBE-88B93BD4B3D8}" type="presOf" srcId="{D98D9AFE-71DF-4086-8D7B-FD9584ADE277}" destId="{618A5A39-1FB2-442E-97B9-DB5934AD0B6D}" srcOrd="0" destOrd="1" presId="urn:microsoft.com/office/officeart/2005/8/layout/hList1"/>
    <dgm:cxn modelId="{82EC8D15-375A-4EEF-8658-6E69E2E677AA}" type="presOf" srcId="{17E3B9AE-E5F1-4D1A-A67E-84B1476D8EA9}" destId="{618A5A39-1FB2-442E-97B9-DB5934AD0B6D}" srcOrd="0" destOrd="2" presId="urn:microsoft.com/office/officeart/2005/8/layout/hList1"/>
    <dgm:cxn modelId="{64BBF517-E18F-4163-8D79-ABDBBABBAC40}" type="presOf" srcId="{ACC67DAC-2ADF-4E8D-AE3F-6BE08FD741C5}" destId="{326A28F4-EDB6-41E4-8F74-88796CF7ED66}" srcOrd="0" destOrd="0" presId="urn:microsoft.com/office/officeart/2005/8/layout/hList1"/>
    <dgm:cxn modelId="{5906D818-278D-4EB4-A1AD-7216BB52D2CE}" type="presOf" srcId="{9EF6D62F-B656-4C53-9FBA-810D34ECFE47}" destId="{203622B3-1F3F-4E95-A42F-19F23082D6D8}" srcOrd="0" destOrd="1" presId="urn:microsoft.com/office/officeart/2005/8/layout/hList1"/>
    <dgm:cxn modelId="{2D1AED25-4C54-4E4B-85F7-E614A422A4F1}" type="presOf" srcId="{A5C150BB-15A3-4EFD-97FC-093A96A5CFA1}" destId="{6D1D94F9-D37C-4B7D-A57A-1F5858AED09D}" srcOrd="0" destOrd="0" presId="urn:microsoft.com/office/officeart/2005/8/layout/hList1"/>
    <dgm:cxn modelId="{EE88782C-FEB8-4DDE-847A-82DB592AA497}" type="presOf" srcId="{F82A1620-45BB-424B-8C0F-288C8E4B90DE}" destId="{3BAD5EFC-7D1D-4EFB-8A2D-A451450A1F35}" srcOrd="0" destOrd="0" presId="urn:microsoft.com/office/officeart/2005/8/layout/hList1"/>
    <dgm:cxn modelId="{771DB133-39BC-4797-957A-631D59C897D4}" srcId="{A5C150BB-15A3-4EFD-97FC-093A96A5CFA1}" destId="{F82A1620-45BB-424B-8C0F-288C8E4B90DE}" srcOrd="2" destOrd="0" parTransId="{C57F7D8E-23D6-4162-8C18-FCFC53F6635F}" sibTransId="{CAB1D404-0FC2-452F-B8C3-94FC5E366579}"/>
    <dgm:cxn modelId="{CA859A36-24F2-4F6A-BABD-903DA4624FBC}" srcId="{F82A1620-45BB-424B-8C0F-288C8E4B90DE}" destId="{D98D9AFE-71DF-4086-8D7B-FD9584ADE277}" srcOrd="1" destOrd="0" parTransId="{8DEF7795-FE74-414B-A145-D025359BF31C}" sibTransId="{C1B2BEB3-87A5-4A2C-B8CB-D9FC3535F38A}"/>
    <dgm:cxn modelId="{B5D5A748-473B-4A6B-A8C5-20E5E3A02536}" type="presOf" srcId="{AAC2EA5B-162D-4055-8AD4-D5A4F3EF865F}" destId="{774E7F94-DFA0-4956-8E5D-6E6AED32F73B}" srcOrd="0" destOrd="1" presId="urn:microsoft.com/office/officeart/2005/8/layout/hList1"/>
    <dgm:cxn modelId="{02726F54-A4F1-4330-90EB-DFAF74B3BA8A}" srcId="{F82A1620-45BB-424B-8C0F-288C8E4B90DE}" destId="{12FF8B1E-BA82-4D20-B5EF-BBE0E36AB252}" srcOrd="0" destOrd="0" parTransId="{A69AB5F8-E517-49F0-BE21-592CA2B7737B}" sibTransId="{1D013BA6-6F75-49C0-A716-0AFF3433D061}"/>
    <dgm:cxn modelId="{88044358-15D8-4989-81FE-38A75869F4F7}" type="presOf" srcId="{855DBE98-0BEA-4E87-8BA3-451725A9398A}" destId="{203622B3-1F3F-4E95-A42F-19F23082D6D8}" srcOrd="0" destOrd="2" presId="urn:microsoft.com/office/officeart/2005/8/layout/hList1"/>
    <dgm:cxn modelId="{C7421082-1F1A-4825-A3E2-CF60D1219E3E}" srcId="{ACC67DAC-2ADF-4E8D-AE3F-6BE08FD741C5}" destId="{65CF5EC4-167E-439C-B92D-C89405941135}" srcOrd="0" destOrd="0" parTransId="{BB28EE41-DB61-48B1-839C-82B89EEAB934}" sibTransId="{114BD21B-8FF8-4DA5-9DF7-36C65923052C}"/>
    <dgm:cxn modelId="{31C1168E-0878-4BCF-87DF-7EE20A28BF03}" srcId="{8A3D3DFF-3CFD-41A6-80E4-3CA6B5104666}" destId="{855DBE98-0BEA-4E87-8BA3-451725A9398A}" srcOrd="2" destOrd="0" parTransId="{5B172FAF-89F9-45F3-99B9-E4A20D1B99CF}" sibTransId="{E984B49A-A982-4308-A17F-4BD9F9241BD8}"/>
    <dgm:cxn modelId="{67CF2F91-CB35-48E6-9948-04A12EC08441}" type="presOf" srcId="{65CF5EC4-167E-439C-B92D-C89405941135}" destId="{774E7F94-DFA0-4956-8E5D-6E6AED32F73B}" srcOrd="0" destOrd="0" presId="urn:microsoft.com/office/officeart/2005/8/layout/hList1"/>
    <dgm:cxn modelId="{C3D63293-3471-45F9-B2F4-722F0A28CBB6}" type="presOf" srcId="{8A3D3DFF-3CFD-41A6-80E4-3CA6B5104666}" destId="{2EDAF625-0257-420F-A1EC-C0CF736CE6B6}" srcOrd="0" destOrd="0" presId="urn:microsoft.com/office/officeart/2005/8/layout/hList1"/>
    <dgm:cxn modelId="{FE0BCEAF-3DE2-4C71-821F-E28976B429EC}" srcId="{8A3D3DFF-3CFD-41A6-80E4-3CA6B5104666}" destId="{714A5CC0-4B5D-4688-B41A-2F3D62EA44B4}" srcOrd="0" destOrd="0" parTransId="{5699F7BA-DADE-4F92-AC73-2898843683DB}" sibTransId="{30B78D74-A442-48B6-80DB-98645D960B7A}"/>
    <dgm:cxn modelId="{793856B9-3831-4210-B881-D06B849CF991}" srcId="{ACC67DAC-2ADF-4E8D-AE3F-6BE08FD741C5}" destId="{AAC2EA5B-162D-4055-8AD4-D5A4F3EF865F}" srcOrd="1" destOrd="0" parTransId="{FB39C670-D55C-4854-BC8A-3072DEE71961}" sibTransId="{F3E84732-FC02-4C8E-9DDA-12DF18E07661}"/>
    <dgm:cxn modelId="{F3A5A1C9-DCE2-4797-AD0F-85DEA7E31A82}" srcId="{F82A1620-45BB-424B-8C0F-288C8E4B90DE}" destId="{17E3B9AE-E5F1-4D1A-A67E-84B1476D8EA9}" srcOrd="2" destOrd="0" parTransId="{61A2D071-033E-4F0F-B660-D0C4243766DA}" sibTransId="{99F07BED-B46B-4718-BC50-845FDBBA84E7}"/>
    <dgm:cxn modelId="{525615CB-CF53-49BB-A225-A79CE9F24178}" type="presOf" srcId="{43B77EF0-0057-45BB-B420-B20B3B6759E8}" destId="{774E7F94-DFA0-4956-8E5D-6E6AED32F73B}" srcOrd="0" destOrd="2" presId="urn:microsoft.com/office/officeart/2005/8/layout/hList1"/>
    <dgm:cxn modelId="{6CD47ED4-5F0C-4A44-BC27-D20907F0B408}" srcId="{A5C150BB-15A3-4EFD-97FC-093A96A5CFA1}" destId="{8A3D3DFF-3CFD-41A6-80E4-3CA6B5104666}" srcOrd="0" destOrd="0" parTransId="{D78FFD16-E53C-448E-B3DC-72D3F32999B8}" sibTransId="{54EABDF2-FFC0-45EF-892E-0D43CCBAE2B3}"/>
    <dgm:cxn modelId="{F4B7C1D5-943D-45E9-BD2B-805D65EF95AE}" type="presOf" srcId="{12FF8B1E-BA82-4D20-B5EF-BBE0E36AB252}" destId="{618A5A39-1FB2-442E-97B9-DB5934AD0B6D}" srcOrd="0" destOrd="0" presId="urn:microsoft.com/office/officeart/2005/8/layout/hList1"/>
    <dgm:cxn modelId="{BD22CFE3-53C2-4AD3-998D-047FCF806C1F}" srcId="{8A3D3DFF-3CFD-41A6-80E4-3CA6B5104666}" destId="{9EF6D62F-B656-4C53-9FBA-810D34ECFE47}" srcOrd="1" destOrd="0" parTransId="{8306DB43-A1BA-48F8-AB6D-7B9ACEAA7117}" sibTransId="{1F69731E-4258-47C9-B4DA-0E34FEE94135}"/>
    <dgm:cxn modelId="{1E86ECEF-DFD9-4FEC-B1A4-3B27C6683A58}" srcId="{A5C150BB-15A3-4EFD-97FC-093A96A5CFA1}" destId="{ACC67DAC-2ADF-4E8D-AE3F-6BE08FD741C5}" srcOrd="1" destOrd="0" parTransId="{E7742DEB-A2E0-4570-9069-6D823CCF937B}" sibTransId="{44176211-5B6F-43D9-AE19-858A617964F4}"/>
    <dgm:cxn modelId="{49709E0A-55AA-47A8-9166-D150CFA631AD}" type="presParOf" srcId="{6D1D94F9-D37C-4B7D-A57A-1F5858AED09D}" destId="{36EE0B0F-CF80-48A5-9911-7CDB5A27286C}" srcOrd="0" destOrd="0" presId="urn:microsoft.com/office/officeart/2005/8/layout/hList1"/>
    <dgm:cxn modelId="{4A86BF3F-D895-4164-A61C-D005E90CA388}" type="presParOf" srcId="{36EE0B0F-CF80-48A5-9911-7CDB5A27286C}" destId="{2EDAF625-0257-420F-A1EC-C0CF736CE6B6}" srcOrd="0" destOrd="0" presId="urn:microsoft.com/office/officeart/2005/8/layout/hList1"/>
    <dgm:cxn modelId="{0A32C4E1-565E-4572-9E25-CB0B46E39169}" type="presParOf" srcId="{36EE0B0F-CF80-48A5-9911-7CDB5A27286C}" destId="{203622B3-1F3F-4E95-A42F-19F23082D6D8}" srcOrd="1" destOrd="0" presId="urn:microsoft.com/office/officeart/2005/8/layout/hList1"/>
    <dgm:cxn modelId="{4C5E7B0E-4B4D-4F49-9F08-386841A87D07}" type="presParOf" srcId="{6D1D94F9-D37C-4B7D-A57A-1F5858AED09D}" destId="{1C6B0F44-2719-4A66-95DC-3EDD15B758C2}" srcOrd="1" destOrd="0" presId="urn:microsoft.com/office/officeart/2005/8/layout/hList1"/>
    <dgm:cxn modelId="{BE8221A0-26E8-4720-A85F-89EA5615A2A4}" type="presParOf" srcId="{6D1D94F9-D37C-4B7D-A57A-1F5858AED09D}" destId="{9C8B7D92-2CC7-48C4-A756-48FA7C56FA11}" srcOrd="2" destOrd="0" presId="urn:microsoft.com/office/officeart/2005/8/layout/hList1"/>
    <dgm:cxn modelId="{B9EA4E4E-A975-4286-A462-0F092125526C}" type="presParOf" srcId="{9C8B7D92-2CC7-48C4-A756-48FA7C56FA11}" destId="{326A28F4-EDB6-41E4-8F74-88796CF7ED66}" srcOrd="0" destOrd="0" presId="urn:microsoft.com/office/officeart/2005/8/layout/hList1"/>
    <dgm:cxn modelId="{E7639E94-35B4-4E23-8559-EA9F9E1FF420}" type="presParOf" srcId="{9C8B7D92-2CC7-48C4-A756-48FA7C56FA11}" destId="{774E7F94-DFA0-4956-8E5D-6E6AED32F73B}" srcOrd="1" destOrd="0" presId="urn:microsoft.com/office/officeart/2005/8/layout/hList1"/>
    <dgm:cxn modelId="{2751CD02-D031-46F2-A990-74BE7CEE0C7E}" type="presParOf" srcId="{6D1D94F9-D37C-4B7D-A57A-1F5858AED09D}" destId="{ED029D26-4D0D-4AD6-82A6-530DB8CB2DFF}" srcOrd="3" destOrd="0" presId="urn:microsoft.com/office/officeart/2005/8/layout/hList1"/>
    <dgm:cxn modelId="{62FCCA4B-DBAD-4F76-A104-59DD4BFF5274}" type="presParOf" srcId="{6D1D94F9-D37C-4B7D-A57A-1F5858AED09D}" destId="{C5BD29F2-82A0-48FF-9F6D-4FDDEAFA4C4E}" srcOrd="4" destOrd="0" presId="urn:microsoft.com/office/officeart/2005/8/layout/hList1"/>
    <dgm:cxn modelId="{D65A1B56-63AA-44E5-8265-D308FA952212}" type="presParOf" srcId="{C5BD29F2-82A0-48FF-9F6D-4FDDEAFA4C4E}" destId="{3BAD5EFC-7D1D-4EFB-8A2D-A451450A1F35}" srcOrd="0" destOrd="0" presId="urn:microsoft.com/office/officeart/2005/8/layout/hList1"/>
    <dgm:cxn modelId="{8792CAF0-A59C-4DFB-9CC7-3D7CCCBD209F}" type="presParOf" srcId="{C5BD29F2-82A0-48FF-9F6D-4FDDEAFA4C4E}" destId="{618A5A39-1FB2-442E-97B9-DB5934AD0B6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5C150BB-15A3-4EFD-97FC-093A96A5CFA1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CC67DAC-2ADF-4E8D-AE3F-6BE08FD741C5}">
      <dgm:prSet phldrT="[Text]" custT="1"/>
      <dgm:spPr/>
      <dgm:t>
        <a:bodyPr/>
        <a:lstStyle/>
        <a:p>
          <a:r>
            <a:rPr lang="hr-HR" sz="2000" b="1" dirty="0"/>
            <a:t>Izazov:</a:t>
          </a:r>
        </a:p>
        <a:p>
          <a:r>
            <a:rPr lang="hr-HR" sz="2000" b="1" dirty="0"/>
            <a:t>angažman stručnjaka</a:t>
          </a:r>
          <a:endParaRPr lang="en-US" sz="2000" b="1" dirty="0"/>
        </a:p>
      </dgm:t>
    </dgm:pt>
    <dgm:pt modelId="{E7742DEB-A2E0-4570-9069-6D823CCF937B}" type="parTrans" cxnId="{1E86ECEF-DFD9-4FEC-B1A4-3B27C6683A58}">
      <dgm:prSet/>
      <dgm:spPr/>
      <dgm:t>
        <a:bodyPr/>
        <a:lstStyle/>
        <a:p>
          <a:endParaRPr lang="en-US"/>
        </a:p>
      </dgm:t>
    </dgm:pt>
    <dgm:pt modelId="{44176211-5B6F-43D9-AE19-858A617964F4}" type="sibTrans" cxnId="{1E86ECEF-DFD9-4FEC-B1A4-3B27C6683A58}">
      <dgm:prSet/>
      <dgm:spPr/>
      <dgm:t>
        <a:bodyPr/>
        <a:lstStyle/>
        <a:p>
          <a:endParaRPr lang="en-US"/>
        </a:p>
      </dgm:t>
    </dgm:pt>
    <dgm:pt modelId="{714A5CC0-4B5D-4688-B41A-2F3D62EA44B4}">
      <dgm:prSet phldrT="[Text]" custT="1"/>
      <dgm:spPr/>
      <dgm:t>
        <a:bodyPr/>
        <a:lstStyle/>
        <a:p>
          <a:r>
            <a:rPr lang="hr-HR" sz="1600" dirty="0"/>
            <a:t>uzorak poslodavaca</a:t>
          </a:r>
          <a:endParaRPr lang="en-US" sz="1600" dirty="0"/>
        </a:p>
      </dgm:t>
    </dgm:pt>
    <dgm:pt modelId="{8A3D3DFF-3CFD-41A6-80E4-3CA6B5104666}">
      <dgm:prSet phldrT="[Text]" custT="1"/>
      <dgm:spPr/>
      <dgm:t>
        <a:bodyPr/>
        <a:lstStyle/>
        <a:p>
          <a:r>
            <a:rPr lang="hr-HR" sz="2000" b="1" dirty="0"/>
            <a:t>Izazov: </a:t>
          </a:r>
        </a:p>
        <a:p>
          <a:r>
            <a:rPr lang="hr-HR" sz="2000" b="1" dirty="0"/>
            <a:t>metoda provedbe</a:t>
          </a:r>
          <a:endParaRPr lang="en-US" sz="2000" b="1" dirty="0"/>
        </a:p>
      </dgm:t>
    </dgm:pt>
    <dgm:pt modelId="{54EABDF2-FFC0-45EF-892E-0D43CCBAE2B3}" type="sibTrans" cxnId="{6CD47ED4-5F0C-4A44-BC27-D20907F0B408}">
      <dgm:prSet/>
      <dgm:spPr/>
      <dgm:t>
        <a:bodyPr/>
        <a:lstStyle/>
        <a:p>
          <a:endParaRPr lang="en-US"/>
        </a:p>
      </dgm:t>
    </dgm:pt>
    <dgm:pt modelId="{D78FFD16-E53C-448E-B3DC-72D3F32999B8}" type="parTrans" cxnId="{6CD47ED4-5F0C-4A44-BC27-D20907F0B408}">
      <dgm:prSet/>
      <dgm:spPr/>
      <dgm:t>
        <a:bodyPr/>
        <a:lstStyle/>
        <a:p>
          <a:endParaRPr lang="en-US"/>
        </a:p>
      </dgm:t>
    </dgm:pt>
    <dgm:pt modelId="{30B78D74-A442-48B6-80DB-98645D960B7A}" type="sibTrans" cxnId="{FE0BCEAF-3DE2-4C71-821F-E28976B429EC}">
      <dgm:prSet/>
      <dgm:spPr/>
      <dgm:t>
        <a:bodyPr/>
        <a:lstStyle/>
        <a:p>
          <a:endParaRPr lang="en-US"/>
        </a:p>
      </dgm:t>
    </dgm:pt>
    <dgm:pt modelId="{5699F7BA-DADE-4F92-AC73-2898843683DB}" type="parTrans" cxnId="{FE0BCEAF-3DE2-4C71-821F-E28976B429EC}">
      <dgm:prSet/>
      <dgm:spPr/>
      <dgm:t>
        <a:bodyPr/>
        <a:lstStyle/>
        <a:p>
          <a:endParaRPr lang="en-US"/>
        </a:p>
      </dgm:t>
    </dgm:pt>
    <dgm:pt modelId="{65CF5EC4-167E-439C-B92D-C89405941135}">
      <dgm:prSet phldrT="[Text]" custT="1"/>
      <dgm:spPr/>
      <dgm:t>
        <a:bodyPr/>
        <a:lstStyle/>
        <a:p>
          <a:r>
            <a:rPr lang="hr-HR" sz="1600" dirty="0"/>
            <a:t>na kraju,</a:t>
          </a:r>
          <a:endParaRPr lang="en-US" sz="1600" dirty="0"/>
        </a:p>
      </dgm:t>
    </dgm:pt>
    <dgm:pt modelId="{BB28EE41-DB61-48B1-839C-82B89EEAB934}" type="parTrans" cxnId="{C7421082-1F1A-4825-A3E2-CF60D1219E3E}">
      <dgm:prSet/>
      <dgm:spPr/>
      <dgm:t>
        <a:bodyPr/>
        <a:lstStyle/>
        <a:p>
          <a:endParaRPr lang="en-US"/>
        </a:p>
      </dgm:t>
    </dgm:pt>
    <dgm:pt modelId="{114BD21B-8FF8-4DA5-9DF7-36C65923052C}" type="sibTrans" cxnId="{C7421082-1F1A-4825-A3E2-CF60D1219E3E}">
      <dgm:prSet/>
      <dgm:spPr/>
      <dgm:t>
        <a:bodyPr/>
        <a:lstStyle/>
        <a:p>
          <a:endParaRPr lang="en-US"/>
        </a:p>
      </dgm:t>
    </dgm:pt>
    <dgm:pt modelId="{ABC08952-E88F-4437-B713-A4AC51FB7A80}">
      <dgm:prSet phldrT="[Text]" custT="1"/>
      <dgm:spPr/>
      <dgm:t>
        <a:bodyPr/>
        <a:lstStyle/>
        <a:p>
          <a:r>
            <a:rPr lang="hr-HR" sz="1600" i="1" dirty="0"/>
            <a:t>on-line </a:t>
          </a:r>
          <a:r>
            <a:rPr lang="hr-HR" sz="1600" dirty="0"/>
            <a:t>anketiranje</a:t>
          </a:r>
          <a:endParaRPr lang="en-US" sz="1600" dirty="0"/>
        </a:p>
      </dgm:t>
    </dgm:pt>
    <dgm:pt modelId="{4DA250C7-C16C-495A-8F4D-3D5C89BAE9E3}" type="parTrans" cxnId="{09AF256C-A790-43CC-BF86-ACDEA9762354}">
      <dgm:prSet/>
      <dgm:spPr/>
    </dgm:pt>
    <dgm:pt modelId="{09DA8AC9-713F-4783-91BF-49BBDB52ABD1}" type="sibTrans" cxnId="{09AF256C-A790-43CC-BF86-ACDEA9762354}">
      <dgm:prSet/>
      <dgm:spPr/>
    </dgm:pt>
    <dgm:pt modelId="{51230DA9-7BF4-48F1-AA7B-F9C03F51811D}">
      <dgm:prSet phldrT="[Text]" custT="1"/>
      <dgm:spPr/>
      <dgm:t>
        <a:bodyPr/>
        <a:lstStyle/>
        <a:p>
          <a:r>
            <a:rPr lang="hr-HR" sz="1600" dirty="0"/>
            <a:t>cijelo vrijeme,</a:t>
          </a:r>
          <a:endParaRPr lang="en-US" sz="1600" dirty="0"/>
        </a:p>
      </dgm:t>
    </dgm:pt>
    <dgm:pt modelId="{55186ABE-64CB-4A8E-8F58-2C9D9F2F36F6}" type="parTrans" cxnId="{5A62E8AD-55E2-42CA-8759-0CC26A3BAAB0}">
      <dgm:prSet/>
      <dgm:spPr/>
    </dgm:pt>
    <dgm:pt modelId="{1116EB60-7996-4340-BC32-ACEC75E995B6}" type="sibTrans" cxnId="{5A62E8AD-55E2-42CA-8759-0CC26A3BAAB0}">
      <dgm:prSet/>
      <dgm:spPr/>
    </dgm:pt>
    <dgm:pt modelId="{5BC092F9-5029-49DC-9764-9B312ACFF14C}">
      <dgm:prSet phldrT="[Text]" custT="1"/>
      <dgm:spPr/>
      <dgm:t>
        <a:bodyPr/>
        <a:lstStyle/>
        <a:p>
          <a:r>
            <a:rPr lang="hr-HR" sz="1600" dirty="0"/>
            <a:t>ili na početku?</a:t>
          </a:r>
          <a:endParaRPr lang="en-US" sz="1600" dirty="0"/>
        </a:p>
      </dgm:t>
    </dgm:pt>
    <dgm:pt modelId="{67AB9A9C-BFA7-4269-A3E0-6600024444A1}" type="parTrans" cxnId="{E9E81FA4-4EEC-484C-8CD2-733537A114D5}">
      <dgm:prSet/>
      <dgm:spPr/>
    </dgm:pt>
    <dgm:pt modelId="{CAA0C7B9-2E13-44F8-9F6F-0F1DE44093EE}" type="sibTrans" cxnId="{E9E81FA4-4EEC-484C-8CD2-733537A114D5}">
      <dgm:prSet/>
      <dgm:spPr/>
    </dgm:pt>
    <dgm:pt modelId="{6D1D94F9-D37C-4B7D-A57A-1F5858AED09D}" type="pres">
      <dgm:prSet presAssocID="{A5C150BB-15A3-4EFD-97FC-093A96A5CFA1}" presName="Name0" presStyleCnt="0">
        <dgm:presLayoutVars>
          <dgm:dir/>
          <dgm:animLvl val="lvl"/>
          <dgm:resizeHandles val="exact"/>
        </dgm:presLayoutVars>
      </dgm:prSet>
      <dgm:spPr/>
    </dgm:pt>
    <dgm:pt modelId="{36EE0B0F-CF80-48A5-9911-7CDB5A27286C}" type="pres">
      <dgm:prSet presAssocID="{8A3D3DFF-3CFD-41A6-80E4-3CA6B5104666}" presName="composite" presStyleCnt="0"/>
      <dgm:spPr/>
    </dgm:pt>
    <dgm:pt modelId="{2EDAF625-0257-420F-A1EC-C0CF736CE6B6}" type="pres">
      <dgm:prSet presAssocID="{8A3D3DFF-3CFD-41A6-80E4-3CA6B5104666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203622B3-1F3F-4E95-A42F-19F23082D6D8}" type="pres">
      <dgm:prSet presAssocID="{8A3D3DFF-3CFD-41A6-80E4-3CA6B5104666}" presName="desTx" presStyleLbl="alignAccFollowNode1" presStyleIdx="0" presStyleCnt="2">
        <dgm:presLayoutVars>
          <dgm:bulletEnabled val="1"/>
        </dgm:presLayoutVars>
      </dgm:prSet>
      <dgm:spPr/>
    </dgm:pt>
    <dgm:pt modelId="{1C6B0F44-2719-4A66-95DC-3EDD15B758C2}" type="pres">
      <dgm:prSet presAssocID="{54EABDF2-FFC0-45EF-892E-0D43CCBAE2B3}" presName="space" presStyleCnt="0"/>
      <dgm:spPr/>
    </dgm:pt>
    <dgm:pt modelId="{9C8B7D92-2CC7-48C4-A756-48FA7C56FA11}" type="pres">
      <dgm:prSet presAssocID="{ACC67DAC-2ADF-4E8D-AE3F-6BE08FD741C5}" presName="composite" presStyleCnt="0"/>
      <dgm:spPr/>
    </dgm:pt>
    <dgm:pt modelId="{326A28F4-EDB6-41E4-8F74-88796CF7ED66}" type="pres">
      <dgm:prSet presAssocID="{ACC67DAC-2ADF-4E8D-AE3F-6BE08FD741C5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774E7F94-DFA0-4956-8E5D-6E6AED32F73B}" type="pres">
      <dgm:prSet presAssocID="{ACC67DAC-2ADF-4E8D-AE3F-6BE08FD741C5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ABFE0D64-2B30-4DF6-A380-20AD592FF1FF}" type="presOf" srcId="{65CF5EC4-167E-439C-B92D-C89405941135}" destId="{774E7F94-DFA0-4956-8E5D-6E6AED32F73B}" srcOrd="0" destOrd="0" presId="urn:microsoft.com/office/officeart/2005/8/layout/hList1"/>
    <dgm:cxn modelId="{BCC3D048-7041-4D90-B499-29170291A5D7}" type="presOf" srcId="{A5C150BB-15A3-4EFD-97FC-093A96A5CFA1}" destId="{6D1D94F9-D37C-4B7D-A57A-1F5858AED09D}" srcOrd="0" destOrd="0" presId="urn:microsoft.com/office/officeart/2005/8/layout/hList1"/>
    <dgm:cxn modelId="{09AF256C-A790-43CC-BF86-ACDEA9762354}" srcId="{8A3D3DFF-3CFD-41A6-80E4-3CA6B5104666}" destId="{ABC08952-E88F-4437-B713-A4AC51FB7A80}" srcOrd="1" destOrd="0" parTransId="{4DA250C7-C16C-495A-8F4D-3D5C89BAE9E3}" sibTransId="{09DA8AC9-713F-4783-91BF-49BBDB52ABD1}"/>
    <dgm:cxn modelId="{1E883751-092A-4CA0-8058-D61461DB756B}" type="presOf" srcId="{51230DA9-7BF4-48F1-AA7B-F9C03F51811D}" destId="{774E7F94-DFA0-4956-8E5D-6E6AED32F73B}" srcOrd="0" destOrd="1" presId="urn:microsoft.com/office/officeart/2005/8/layout/hList1"/>
    <dgm:cxn modelId="{E3027472-5EB6-4BAD-9FEB-53834AC62778}" type="presOf" srcId="{ABC08952-E88F-4437-B713-A4AC51FB7A80}" destId="{203622B3-1F3F-4E95-A42F-19F23082D6D8}" srcOrd="0" destOrd="1" presId="urn:microsoft.com/office/officeart/2005/8/layout/hList1"/>
    <dgm:cxn modelId="{C7421082-1F1A-4825-A3E2-CF60D1219E3E}" srcId="{ACC67DAC-2ADF-4E8D-AE3F-6BE08FD741C5}" destId="{65CF5EC4-167E-439C-B92D-C89405941135}" srcOrd="0" destOrd="0" parTransId="{BB28EE41-DB61-48B1-839C-82B89EEAB934}" sibTransId="{114BD21B-8FF8-4DA5-9DF7-36C65923052C}"/>
    <dgm:cxn modelId="{0F7D9588-338F-40F4-8610-06902D1311CB}" type="presOf" srcId="{5BC092F9-5029-49DC-9764-9B312ACFF14C}" destId="{774E7F94-DFA0-4956-8E5D-6E6AED32F73B}" srcOrd="0" destOrd="2" presId="urn:microsoft.com/office/officeart/2005/8/layout/hList1"/>
    <dgm:cxn modelId="{E9E81FA4-4EEC-484C-8CD2-733537A114D5}" srcId="{ACC67DAC-2ADF-4E8D-AE3F-6BE08FD741C5}" destId="{5BC092F9-5029-49DC-9764-9B312ACFF14C}" srcOrd="2" destOrd="0" parTransId="{67AB9A9C-BFA7-4269-A3E0-6600024444A1}" sibTransId="{CAA0C7B9-2E13-44F8-9F6F-0F1DE44093EE}"/>
    <dgm:cxn modelId="{5A62E8AD-55E2-42CA-8759-0CC26A3BAAB0}" srcId="{ACC67DAC-2ADF-4E8D-AE3F-6BE08FD741C5}" destId="{51230DA9-7BF4-48F1-AA7B-F9C03F51811D}" srcOrd="1" destOrd="0" parTransId="{55186ABE-64CB-4A8E-8F58-2C9D9F2F36F6}" sibTransId="{1116EB60-7996-4340-BC32-ACEC75E995B6}"/>
    <dgm:cxn modelId="{FE0BCEAF-3DE2-4C71-821F-E28976B429EC}" srcId="{8A3D3DFF-3CFD-41A6-80E4-3CA6B5104666}" destId="{714A5CC0-4B5D-4688-B41A-2F3D62EA44B4}" srcOrd="0" destOrd="0" parTransId="{5699F7BA-DADE-4F92-AC73-2898843683DB}" sibTransId="{30B78D74-A442-48B6-80DB-98645D960B7A}"/>
    <dgm:cxn modelId="{A99E0CBF-56BE-4260-803F-C7FC503402CC}" type="presOf" srcId="{714A5CC0-4B5D-4688-B41A-2F3D62EA44B4}" destId="{203622B3-1F3F-4E95-A42F-19F23082D6D8}" srcOrd="0" destOrd="0" presId="urn:microsoft.com/office/officeart/2005/8/layout/hList1"/>
    <dgm:cxn modelId="{6CD47ED4-5F0C-4A44-BC27-D20907F0B408}" srcId="{A5C150BB-15A3-4EFD-97FC-093A96A5CFA1}" destId="{8A3D3DFF-3CFD-41A6-80E4-3CA6B5104666}" srcOrd="0" destOrd="0" parTransId="{D78FFD16-E53C-448E-B3DC-72D3F32999B8}" sibTransId="{54EABDF2-FFC0-45EF-892E-0D43CCBAE2B3}"/>
    <dgm:cxn modelId="{1E86ECEF-DFD9-4FEC-B1A4-3B27C6683A58}" srcId="{A5C150BB-15A3-4EFD-97FC-093A96A5CFA1}" destId="{ACC67DAC-2ADF-4E8D-AE3F-6BE08FD741C5}" srcOrd="1" destOrd="0" parTransId="{E7742DEB-A2E0-4570-9069-6D823CCF937B}" sibTransId="{44176211-5B6F-43D9-AE19-858A617964F4}"/>
    <dgm:cxn modelId="{A402D9F1-3658-497B-B168-FA05F08B0ADF}" type="presOf" srcId="{ACC67DAC-2ADF-4E8D-AE3F-6BE08FD741C5}" destId="{326A28F4-EDB6-41E4-8F74-88796CF7ED66}" srcOrd="0" destOrd="0" presId="urn:microsoft.com/office/officeart/2005/8/layout/hList1"/>
    <dgm:cxn modelId="{C00D99F4-8E31-4745-B5DC-21153E2A4687}" type="presOf" srcId="{8A3D3DFF-3CFD-41A6-80E4-3CA6B5104666}" destId="{2EDAF625-0257-420F-A1EC-C0CF736CE6B6}" srcOrd="0" destOrd="0" presId="urn:microsoft.com/office/officeart/2005/8/layout/hList1"/>
    <dgm:cxn modelId="{CC96E2EC-2C3A-4496-A9B6-9C8D469DBB9C}" type="presParOf" srcId="{6D1D94F9-D37C-4B7D-A57A-1F5858AED09D}" destId="{36EE0B0F-CF80-48A5-9911-7CDB5A27286C}" srcOrd="0" destOrd="0" presId="urn:microsoft.com/office/officeart/2005/8/layout/hList1"/>
    <dgm:cxn modelId="{082DAEC9-E715-431E-BCA7-73E5AD2DF0C7}" type="presParOf" srcId="{36EE0B0F-CF80-48A5-9911-7CDB5A27286C}" destId="{2EDAF625-0257-420F-A1EC-C0CF736CE6B6}" srcOrd="0" destOrd="0" presId="urn:microsoft.com/office/officeart/2005/8/layout/hList1"/>
    <dgm:cxn modelId="{48D25927-2822-457F-873F-AE7AAFE65854}" type="presParOf" srcId="{36EE0B0F-CF80-48A5-9911-7CDB5A27286C}" destId="{203622B3-1F3F-4E95-A42F-19F23082D6D8}" srcOrd="1" destOrd="0" presId="urn:microsoft.com/office/officeart/2005/8/layout/hList1"/>
    <dgm:cxn modelId="{4C2985C1-77D7-4249-AD16-31629BB18E8C}" type="presParOf" srcId="{6D1D94F9-D37C-4B7D-A57A-1F5858AED09D}" destId="{1C6B0F44-2719-4A66-95DC-3EDD15B758C2}" srcOrd="1" destOrd="0" presId="urn:microsoft.com/office/officeart/2005/8/layout/hList1"/>
    <dgm:cxn modelId="{FC90B341-4A01-4E4A-9CF8-1FB626B35049}" type="presParOf" srcId="{6D1D94F9-D37C-4B7D-A57A-1F5858AED09D}" destId="{9C8B7D92-2CC7-48C4-A756-48FA7C56FA11}" srcOrd="2" destOrd="0" presId="urn:microsoft.com/office/officeart/2005/8/layout/hList1"/>
    <dgm:cxn modelId="{DEF36BA1-6326-4A43-907F-D722DB7B23DB}" type="presParOf" srcId="{9C8B7D92-2CC7-48C4-A756-48FA7C56FA11}" destId="{326A28F4-EDB6-41E4-8F74-88796CF7ED66}" srcOrd="0" destOrd="0" presId="urn:microsoft.com/office/officeart/2005/8/layout/hList1"/>
    <dgm:cxn modelId="{8B8E8105-A334-488A-982F-D988271671A7}" type="presParOf" srcId="{9C8B7D92-2CC7-48C4-A756-48FA7C56FA11}" destId="{774E7F94-DFA0-4956-8E5D-6E6AED32F73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72E88A8-C34A-486C-B2E7-EB51C1ED6060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B689054-EA1D-4573-A01C-EDF96DB2946A}">
      <dgm:prSet phldrT="[Text]" custT="1"/>
      <dgm:spPr/>
      <dgm:t>
        <a:bodyPr/>
        <a:lstStyle/>
        <a:p>
          <a:r>
            <a:rPr lang="hr-HR" sz="2000" b="1" dirty="0"/>
            <a:t>Anketa</a:t>
          </a:r>
          <a:endParaRPr lang="en-US" sz="2000" b="1" dirty="0"/>
        </a:p>
      </dgm:t>
    </dgm:pt>
    <dgm:pt modelId="{F6ADCF70-5650-491C-A0A0-0BE78502BEC3}" type="parTrans" cxnId="{594C1C59-07A4-431C-A090-4A526F6E57D5}">
      <dgm:prSet/>
      <dgm:spPr/>
      <dgm:t>
        <a:bodyPr/>
        <a:lstStyle/>
        <a:p>
          <a:endParaRPr lang="en-US"/>
        </a:p>
      </dgm:t>
    </dgm:pt>
    <dgm:pt modelId="{5E11FD82-24CC-42AC-80C9-A463F39510C8}" type="sibTrans" cxnId="{594C1C59-07A4-431C-A090-4A526F6E57D5}">
      <dgm:prSet/>
      <dgm:spPr/>
      <dgm:t>
        <a:bodyPr/>
        <a:lstStyle/>
        <a:p>
          <a:endParaRPr lang="en-US"/>
        </a:p>
      </dgm:t>
    </dgm:pt>
    <dgm:pt modelId="{45DAB522-E0AE-416F-9576-C3F43E5494D3}">
      <dgm:prSet phldrT="[Text]" custT="1"/>
      <dgm:spPr/>
      <dgm:t>
        <a:bodyPr/>
        <a:lstStyle/>
        <a:p>
          <a:r>
            <a:rPr lang="hr-HR" sz="1600" dirty="0"/>
            <a:t>I. DIO: Opći podaci o poslodavcu</a:t>
          </a:r>
          <a:endParaRPr lang="en-US" sz="1600" dirty="0"/>
        </a:p>
      </dgm:t>
    </dgm:pt>
    <dgm:pt modelId="{0955996C-68CE-4AEA-8F81-A5D78A7AEF0B}" type="parTrans" cxnId="{785C2C97-36BF-4295-8F00-07B6A748EE91}">
      <dgm:prSet/>
      <dgm:spPr/>
      <dgm:t>
        <a:bodyPr/>
        <a:lstStyle/>
        <a:p>
          <a:endParaRPr lang="en-US"/>
        </a:p>
      </dgm:t>
    </dgm:pt>
    <dgm:pt modelId="{99611EC5-4687-4C08-A15B-67D469E955B2}" type="sibTrans" cxnId="{785C2C97-36BF-4295-8F00-07B6A748EE91}">
      <dgm:prSet/>
      <dgm:spPr/>
      <dgm:t>
        <a:bodyPr/>
        <a:lstStyle/>
        <a:p>
          <a:endParaRPr lang="en-US"/>
        </a:p>
      </dgm:t>
    </dgm:pt>
    <dgm:pt modelId="{3F875851-50E0-4FB4-B689-AE38B7F4FA8B}">
      <dgm:prSet phldrT="[Text]" custT="1"/>
      <dgm:spPr/>
      <dgm:t>
        <a:bodyPr/>
        <a:lstStyle/>
        <a:p>
          <a:r>
            <a:rPr lang="hr-HR" sz="2000" b="1" dirty="0"/>
            <a:t>Provedba Ankete</a:t>
          </a:r>
          <a:endParaRPr lang="en-US" sz="2000" b="1" dirty="0"/>
        </a:p>
      </dgm:t>
    </dgm:pt>
    <dgm:pt modelId="{DC6130EF-8EC4-4BAC-940B-6121FE0E007B}" type="parTrans" cxnId="{8301D5D6-D905-4840-8E59-BE8F02969F66}">
      <dgm:prSet/>
      <dgm:spPr/>
      <dgm:t>
        <a:bodyPr/>
        <a:lstStyle/>
        <a:p>
          <a:endParaRPr lang="en-US"/>
        </a:p>
      </dgm:t>
    </dgm:pt>
    <dgm:pt modelId="{583E659B-F841-4BF4-8C75-CA58ACA06231}" type="sibTrans" cxnId="{8301D5D6-D905-4840-8E59-BE8F02969F66}">
      <dgm:prSet/>
      <dgm:spPr/>
      <dgm:t>
        <a:bodyPr/>
        <a:lstStyle/>
        <a:p>
          <a:endParaRPr lang="en-US"/>
        </a:p>
      </dgm:t>
    </dgm:pt>
    <dgm:pt modelId="{C4ADE9A5-467D-43B7-AD94-36FECB7F4349}">
      <dgm:prSet phldrT="[Text]" custT="1"/>
      <dgm:spPr/>
      <dgm:t>
        <a:bodyPr/>
        <a:lstStyle/>
        <a:p>
          <a:r>
            <a:rPr lang="hr-HR" sz="1600" dirty="0"/>
            <a:t>početna prilagodba i optimiziranje Ankete pojedinom zanimanju ili skupini zanimanja (skupina stručnjaka)</a:t>
          </a:r>
          <a:endParaRPr lang="en-US" sz="1600" dirty="0"/>
        </a:p>
      </dgm:t>
    </dgm:pt>
    <dgm:pt modelId="{F05F817A-48B5-46F8-BCCB-2E8CC96A4941}" type="parTrans" cxnId="{A9B1D633-6231-4C8F-80AD-0AD542C03B25}">
      <dgm:prSet/>
      <dgm:spPr/>
      <dgm:t>
        <a:bodyPr/>
        <a:lstStyle/>
        <a:p>
          <a:endParaRPr lang="en-US"/>
        </a:p>
      </dgm:t>
    </dgm:pt>
    <dgm:pt modelId="{2228C3FA-CE65-4BBA-89C9-B4105C66E734}" type="sibTrans" cxnId="{A9B1D633-6231-4C8F-80AD-0AD542C03B25}">
      <dgm:prSet/>
      <dgm:spPr/>
      <dgm:t>
        <a:bodyPr/>
        <a:lstStyle/>
        <a:p>
          <a:endParaRPr lang="en-US"/>
        </a:p>
      </dgm:t>
    </dgm:pt>
    <dgm:pt modelId="{DEAD9113-1B2D-49E3-A85D-D8301830AEC0}">
      <dgm:prSet phldrT="[Text]" custT="1"/>
      <dgm:spPr/>
      <dgm:t>
        <a:bodyPr/>
        <a:lstStyle/>
        <a:p>
          <a:r>
            <a:rPr lang="hr-HR" sz="1600" dirty="0"/>
            <a:t>II. DIO: Opis radnog mjesta i osposobljavanja za radno mjesto</a:t>
          </a:r>
          <a:endParaRPr lang="en-US" sz="1600" dirty="0"/>
        </a:p>
      </dgm:t>
    </dgm:pt>
    <dgm:pt modelId="{9EB7D564-8655-4325-B543-405F1DB65677}" type="parTrans" cxnId="{927678BE-CDF6-42AF-BE79-FE0A4D579680}">
      <dgm:prSet/>
      <dgm:spPr/>
      <dgm:t>
        <a:bodyPr/>
        <a:lstStyle/>
        <a:p>
          <a:endParaRPr lang="en-US"/>
        </a:p>
      </dgm:t>
    </dgm:pt>
    <dgm:pt modelId="{27FA974F-0A80-4298-ADD0-0E371738843C}" type="sibTrans" cxnId="{927678BE-CDF6-42AF-BE79-FE0A4D579680}">
      <dgm:prSet/>
      <dgm:spPr/>
      <dgm:t>
        <a:bodyPr/>
        <a:lstStyle/>
        <a:p>
          <a:endParaRPr lang="en-US"/>
        </a:p>
      </dgm:t>
    </dgm:pt>
    <dgm:pt modelId="{B1840815-FC94-45DA-8573-F665F6D6DCE7}">
      <dgm:prSet phldrT="[Text]" custT="1"/>
      <dgm:spPr/>
      <dgm:t>
        <a:bodyPr/>
        <a:lstStyle/>
        <a:p>
          <a:r>
            <a:rPr lang="hr-HR" sz="1600" dirty="0"/>
            <a:t>III. DIO: Opis ključnih poslova, znanja, vještina i kompetencija te samostalnosi i odgovornosti</a:t>
          </a:r>
          <a:endParaRPr lang="en-US" sz="1600" dirty="0"/>
        </a:p>
      </dgm:t>
    </dgm:pt>
    <dgm:pt modelId="{0B8F39A3-0412-421E-BFBB-94D5DF6BFCD8}" type="parTrans" cxnId="{00C69D5A-DC30-47B3-B6C4-26C1227A1D68}">
      <dgm:prSet/>
      <dgm:spPr/>
      <dgm:t>
        <a:bodyPr/>
        <a:lstStyle/>
        <a:p>
          <a:endParaRPr lang="en-US"/>
        </a:p>
      </dgm:t>
    </dgm:pt>
    <dgm:pt modelId="{1C891935-4C52-40C5-9294-A1C6211A30E3}" type="sibTrans" cxnId="{00C69D5A-DC30-47B3-B6C4-26C1227A1D68}">
      <dgm:prSet/>
      <dgm:spPr/>
      <dgm:t>
        <a:bodyPr/>
        <a:lstStyle/>
        <a:p>
          <a:endParaRPr lang="en-US"/>
        </a:p>
      </dgm:t>
    </dgm:pt>
    <dgm:pt modelId="{883DD525-57EF-48FB-A715-DDCC3B9F6E7B}">
      <dgm:prSet phldrT="[Text]" custT="1"/>
      <dgm:spPr/>
      <dgm:t>
        <a:bodyPr/>
        <a:lstStyle/>
        <a:p>
          <a:r>
            <a:rPr lang="hr-HR" sz="1600" dirty="0"/>
            <a:t>IV. DIO: Posebni uvjeti rada i psihofizički zahtjevi</a:t>
          </a:r>
          <a:endParaRPr lang="en-US" sz="1600" dirty="0"/>
        </a:p>
      </dgm:t>
    </dgm:pt>
    <dgm:pt modelId="{A72B9368-8061-4A48-9D2C-E2A5013350AA}" type="parTrans" cxnId="{D0B861ED-013A-4F6F-A280-124C0C695A7C}">
      <dgm:prSet/>
      <dgm:spPr/>
      <dgm:t>
        <a:bodyPr/>
        <a:lstStyle/>
        <a:p>
          <a:endParaRPr lang="en-US"/>
        </a:p>
      </dgm:t>
    </dgm:pt>
    <dgm:pt modelId="{8DAC0CC1-2B87-4FAE-93A0-19DAD6A7FDAB}" type="sibTrans" cxnId="{D0B861ED-013A-4F6F-A280-124C0C695A7C}">
      <dgm:prSet/>
      <dgm:spPr/>
      <dgm:t>
        <a:bodyPr/>
        <a:lstStyle/>
        <a:p>
          <a:endParaRPr lang="en-US"/>
        </a:p>
      </dgm:t>
    </dgm:pt>
    <dgm:pt modelId="{1C39A7F3-E964-406C-B0C2-16A7240EFABD}">
      <dgm:prSet phldrT="[Text]" custT="1"/>
      <dgm:spPr/>
      <dgm:t>
        <a:bodyPr/>
        <a:lstStyle/>
        <a:p>
          <a:r>
            <a:rPr lang="hr-HR" sz="1600" dirty="0"/>
            <a:t>V. DIO: Dodatne informacije i komentari</a:t>
          </a:r>
          <a:endParaRPr lang="en-US" sz="1600" dirty="0"/>
        </a:p>
      </dgm:t>
    </dgm:pt>
    <dgm:pt modelId="{DCFC9F7B-5940-48F6-BB43-CA0036F8A1C8}" type="parTrans" cxnId="{C39C26E8-BCEA-4C67-BFE7-581644D6C387}">
      <dgm:prSet/>
      <dgm:spPr/>
      <dgm:t>
        <a:bodyPr/>
        <a:lstStyle/>
        <a:p>
          <a:endParaRPr lang="en-US"/>
        </a:p>
      </dgm:t>
    </dgm:pt>
    <dgm:pt modelId="{000E8D3C-C2BA-4E6E-B278-6E5D2591BAB1}" type="sibTrans" cxnId="{C39C26E8-BCEA-4C67-BFE7-581644D6C387}">
      <dgm:prSet/>
      <dgm:spPr/>
      <dgm:t>
        <a:bodyPr/>
        <a:lstStyle/>
        <a:p>
          <a:endParaRPr lang="en-US"/>
        </a:p>
      </dgm:t>
    </dgm:pt>
    <dgm:pt modelId="{86CBF810-E798-4EC6-8238-0F9DE67A0252}">
      <dgm:prSet phldrT="[Text]" custT="1"/>
      <dgm:spPr/>
      <dgm:t>
        <a:bodyPr/>
        <a:lstStyle/>
        <a:p>
          <a:r>
            <a:rPr lang="hr-HR" sz="1600" dirty="0"/>
            <a:t>vođeno anketiranje i strukturirani razgovori s poslodavcima i zaposlenicima</a:t>
          </a:r>
          <a:endParaRPr lang="en-US" sz="1600" dirty="0"/>
        </a:p>
      </dgm:t>
    </dgm:pt>
    <dgm:pt modelId="{0D8945B8-1FC7-443A-98F9-1814AEEB9F3D}" type="parTrans" cxnId="{C95C46DF-8CFF-4627-9121-496D0AA5EA14}">
      <dgm:prSet/>
      <dgm:spPr/>
      <dgm:t>
        <a:bodyPr/>
        <a:lstStyle/>
        <a:p>
          <a:endParaRPr lang="en-US"/>
        </a:p>
      </dgm:t>
    </dgm:pt>
    <dgm:pt modelId="{5F948E23-1827-4BF5-AC8A-CE9945E9DFC2}" type="sibTrans" cxnId="{C95C46DF-8CFF-4627-9121-496D0AA5EA14}">
      <dgm:prSet/>
      <dgm:spPr/>
      <dgm:t>
        <a:bodyPr/>
        <a:lstStyle/>
        <a:p>
          <a:endParaRPr lang="en-US"/>
        </a:p>
      </dgm:t>
    </dgm:pt>
    <dgm:pt modelId="{DB5B4CD8-2E1A-41EF-95B0-9E2081AB0D2C}" type="pres">
      <dgm:prSet presAssocID="{672E88A8-C34A-486C-B2E7-EB51C1ED6060}" presName="Name0" presStyleCnt="0">
        <dgm:presLayoutVars>
          <dgm:dir/>
          <dgm:animLvl val="lvl"/>
          <dgm:resizeHandles val="exact"/>
        </dgm:presLayoutVars>
      </dgm:prSet>
      <dgm:spPr/>
    </dgm:pt>
    <dgm:pt modelId="{7B79CB92-DFF4-4E96-9686-09B5CD568F1A}" type="pres">
      <dgm:prSet presAssocID="{8B689054-EA1D-4573-A01C-EDF96DB2946A}" presName="composite" presStyleCnt="0"/>
      <dgm:spPr/>
    </dgm:pt>
    <dgm:pt modelId="{F28DB917-0AED-4861-A9EA-3BE55C653A23}" type="pres">
      <dgm:prSet presAssocID="{8B689054-EA1D-4573-A01C-EDF96DB2946A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407410CB-5A91-4E6F-9036-414E203D9E6D}" type="pres">
      <dgm:prSet presAssocID="{8B689054-EA1D-4573-A01C-EDF96DB2946A}" presName="desTx" presStyleLbl="alignAccFollowNode1" presStyleIdx="0" presStyleCnt="2">
        <dgm:presLayoutVars>
          <dgm:bulletEnabled val="1"/>
        </dgm:presLayoutVars>
      </dgm:prSet>
      <dgm:spPr/>
    </dgm:pt>
    <dgm:pt modelId="{E1D4F767-5DFD-4C4A-AAED-BAE70018D26C}" type="pres">
      <dgm:prSet presAssocID="{5E11FD82-24CC-42AC-80C9-A463F39510C8}" presName="space" presStyleCnt="0"/>
      <dgm:spPr/>
    </dgm:pt>
    <dgm:pt modelId="{D69E2D8B-B4D7-43A4-B6BC-87F2705074B2}" type="pres">
      <dgm:prSet presAssocID="{3F875851-50E0-4FB4-B689-AE38B7F4FA8B}" presName="composite" presStyleCnt="0"/>
      <dgm:spPr/>
    </dgm:pt>
    <dgm:pt modelId="{DB04CF50-252F-431F-8A89-FA6A47721729}" type="pres">
      <dgm:prSet presAssocID="{3F875851-50E0-4FB4-B689-AE38B7F4FA8B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4DBF6A2E-D63F-4363-B1B8-0E47153F0940}" type="pres">
      <dgm:prSet presAssocID="{3F875851-50E0-4FB4-B689-AE38B7F4FA8B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7298CF15-ED5B-492F-9484-4E086CDC5315}" type="presOf" srcId="{45DAB522-E0AE-416F-9576-C3F43E5494D3}" destId="{407410CB-5A91-4E6F-9036-414E203D9E6D}" srcOrd="0" destOrd="0" presId="urn:microsoft.com/office/officeart/2005/8/layout/hList1"/>
    <dgm:cxn modelId="{A9B1D633-6231-4C8F-80AD-0AD542C03B25}" srcId="{3F875851-50E0-4FB4-B689-AE38B7F4FA8B}" destId="{C4ADE9A5-467D-43B7-AD94-36FECB7F4349}" srcOrd="0" destOrd="0" parTransId="{F05F817A-48B5-46F8-BCCB-2E8CC96A4941}" sibTransId="{2228C3FA-CE65-4BBA-89C9-B4105C66E734}"/>
    <dgm:cxn modelId="{D4A7A863-9C65-4B77-B3BF-D1103C4CB003}" type="presOf" srcId="{B1840815-FC94-45DA-8573-F665F6D6DCE7}" destId="{407410CB-5A91-4E6F-9036-414E203D9E6D}" srcOrd="0" destOrd="2" presId="urn:microsoft.com/office/officeart/2005/8/layout/hList1"/>
    <dgm:cxn modelId="{783A606D-BDD5-4CFE-AA7E-2C7E13E1CFC5}" type="presOf" srcId="{3F875851-50E0-4FB4-B689-AE38B7F4FA8B}" destId="{DB04CF50-252F-431F-8A89-FA6A47721729}" srcOrd="0" destOrd="0" presId="urn:microsoft.com/office/officeart/2005/8/layout/hList1"/>
    <dgm:cxn modelId="{594C1C59-07A4-431C-A090-4A526F6E57D5}" srcId="{672E88A8-C34A-486C-B2E7-EB51C1ED6060}" destId="{8B689054-EA1D-4573-A01C-EDF96DB2946A}" srcOrd="0" destOrd="0" parTransId="{F6ADCF70-5650-491C-A0A0-0BE78502BEC3}" sibTransId="{5E11FD82-24CC-42AC-80C9-A463F39510C8}"/>
    <dgm:cxn modelId="{00C69D5A-DC30-47B3-B6C4-26C1227A1D68}" srcId="{8B689054-EA1D-4573-A01C-EDF96DB2946A}" destId="{B1840815-FC94-45DA-8573-F665F6D6DCE7}" srcOrd="2" destOrd="0" parTransId="{0B8F39A3-0412-421E-BFBB-94D5DF6BFCD8}" sibTransId="{1C891935-4C52-40C5-9294-A1C6211A30E3}"/>
    <dgm:cxn modelId="{785C2C97-36BF-4295-8F00-07B6A748EE91}" srcId="{8B689054-EA1D-4573-A01C-EDF96DB2946A}" destId="{45DAB522-E0AE-416F-9576-C3F43E5494D3}" srcOrd="0" destOrd="0" parTransId="{0955996C-68CE-4AEA-8F81-A5D78A7AEF0B}" sibTransId="{99611EC5-4687-4C08-A15B-67D469E955B2}"/>
    <dgm:cxn modelId="{4DDE7DB1-F1E4-4BC1-9AEC-4EFE771C80F4}" type="presOf" srcId="{86CBF810-E798-4EC6-8238-0F9DE67A0252}" destId="{4DBF6A2E-D63F-4363-B1B8-0E47153F0940}" srcOrd="0" destOrd="1" presId="urn:microsoft.com/office/officeart/2005/8/layout/hList1"/>
    <dgm:cxn modelId="{927678BE-CDF6-42AF-BE79-FE0A4D579680}" srcId="{8B689054-EA1D-4573-A01C-EDF96DB2946A}" destId="{DEAD9113-1B2D-49E3-A85D-D8301830AEC0}" srcOrd="1" destOrd="0" parTransId="{9EB7D564-8655-4325-B543-405F1DB65677}" sibTransId="{27FA974F-0A80-4298-ADD0-0E371738843C}"/>
    <dgm:cxn modelId="{BBE246C2-4F1E-4516-9382-6194A415DD5F}" type="presOf" srcId="{1C39A7F3-E964-406C-B0C2-16A7240EFABD}" destId="{407410CB-5A91-4E6F-9036-414E203D9E6D}" srcOrd="0" destOrd="4" presId="urn:microsoft.com/office/officeart/2005/8/layout/hList1"/>
    <dgm:cxn modelId="{3D93AFC4-AD0B-4477-8CED-7937375BE066}" type="presOf" srcId="{C4ADE9A5-467D-43B7-AD94-36FECB7F4349}" destId="{4DBF6A2E-D63F-4363-B1B8-0E47153F0940}" srcOrd="0" destOrd="0" presId="urn:microsoft.com/office/officeart/2005/8/layout/hList1"/>
    <dgm:cxn modelId="{53D7E2C9-461C-440A-B748-40B0AAAD4508}" type="presOf" srcId="{672E88A8-C34A-486C-B2E7-EB51C1ED6060}" destId="{DB5B4CD8-2E1A-41EF-95B0-9E2081AB0D2C}" srcOrd="0" destOrd="0" presId="urn:microsoft.com/office/officeart/2005/8/layout/hList1"/>
    <dgm:cxn modelId="{0AB05BD0-4FF6-47D6-A2F7-04A3C64BAB73}" type="presOf" srcId="{883DD525-57EF-48FB-A715-DDCC3B9F6E7B}" destId="{407410CB-5A91-4E6F-9036-414E203D9E6D}" srcOrd="0" destOrd="3" presId="urn:microsoft.com/office/officeart/2005/8/layout/hList1"/>
    <dgm:cxn modelId="{8301D5D6-D905-4840-8E59-BE8F02969F66}" srcId="{672E88A8-C34A-486C-B2E7-EB51C1ED6060}" destId="{3F875851-50E0-4FB4-B689-AE38B7F4FA8B}" srcOrd="1" destOrd="0" parTransId="{DC6130EF-8EC4-4BAC-940B-6121FE0E007B}" sibTransId="{583E659B-F841-4BF4-8C75-CA58ACA06231}"/>
    <dgm:cxn modelId="{CB80E9DC-1459-42FF-8D33-6AC127DDE12C}" type="presOf" srcId="{DEAD9113-1B2D-49E3-A85D-D8301830AEC0}" destId="{407410CB-5A91-4E6F-9036-414E203D9E6D}" srcOrd="0" destOrd="1" presId="urn:microsoft.com/office/officeart/2005/8/layout/hList1"/>
    <dgm:cxn modelId="{C95C46DF-8CFF-4627-9121-496D0AA5EA14}" srcId="{3F875851-50E0-4FB4-B689-AE38B7F4FA8B}" destId="{86CBF810-E798-4EC6-8238-0F9DE67A0252}" srcOrd="1" destOrd="0" parTransId="{0D8945B8-1FC7-443A-98F9-1814AEEB9F3D}" sibTransId="{5F948E23-1827-4BF5-AC8A-CE9945E9DFC2}"/>
    <dgm:cxn modelId="{C39C26E8-BCEA-4C67-BFE7-581644D6C387}" srcId="{8B689054-EA1D-4573-A01C-EDF96DB2946A}" destId="{1C39A7F3-E964-406C-B0C2-16A7240EFABD}" srcOrd="4" destOrd="0" parTransId="{DCFC9F7B-5940-48F6-BB43-CA0036F8A1C8}" sibTransId="{000E8D3C-C2BA-4E6E-B278-6E5D2591BAB1}"/>
    <dgm:cxn modelId="{2FFC84EA-17BB-4021-941F-7B29A47E2469}" type="presOf" srcId="{8B689054-EA1D-4573-A01C-EDF96DB2946A}" destId="{F28DB917-0AED-4861-A9EA-3BE55C653A23}" srcOrd="0" destOrd="0" presId="urn:microsoft.com/office/officeart/2005/8/layout/hList1"/>
    <dgm:cxn modelId="{D0B861ED-013A-4F6F-A280-124C0C695A7C}" srcId="{8B689054-EA1D-4573-A01C-EDF96DB2946A}" destId="{883DD525-57EF-48FB-A715-DDCC3B9F6E7B}" srcOrd="3" destOrd="0" parTransId="{A72B9368-8061-4A48-9D2C-E2A5013350AA}" sibTransId="{8DAC0CC1-2B87-4FAE-93A0-19DAD6A7FDAB}"/>
    <dgm:cxn modelId="{C236D06E-65F0-4999-8F09-B232F180B193}" type="presParOf" srcId="{DB5B4CD8-2E1A-41EF-95B0-9E2081AB0D2C}" destId="{7B79CB92-DFF4-4E96-9686-09B5CD568F1A}" srcOrd="0" destOrd="0" presId="urn:microsoft.com/office/officeart/2005/8/layout/hList1"/>
    <dgm:cxn modelId="{AA1A148D-52C0-4990-B04B-7A8640018366}" type="presParOf" srcId="{7B79CB92-DFF4-4E96-9686-09B5CD568F1A}" destId="{F28DB917-0AED-4861-A9EA-3BE55C653A23}" srcOrd="0" destOrd="0" presId="urn:microsoft.com/office/officeart/2005/8/layout/hList1"/>
    <dgm:cxn modelId="{9741BAD7-C315-4A8B-BFC0-17983F0382F5}" type="presParOf" srcId="{7B79CB92-DFF4-4E96-9686-09B5CD568F1A}" destId="{407410CB-5A91-4E6F-9036-414E203D9E6D}" srcOrd="1" destOrd="0" presId="urn:microsoft.com/office/officeart/2005/8/layout/hList1"/>
    <dgm:cxn modelId="{19330350-581F-44CD-AA63-7B49CF12A905}" type="presParOf" srcId="{DB5B4CD8-2E1A-41EF-95B0-9E2081AB0D2C}" destId="{E1D4F767-5DFD-4C4A-AAED-BAE70018D26C}" srcOrd="1" destOrd="0" presId="urn:microsoft.com/office/officeart/2005/8/layout/hList1"/>
    <dgm:cxn modelId="{57A2E520-7434-4ABE-9E21-D44B3BA69974}" type="presParOf" srcId="{DB5B4CD8-2E1A-41EF-95B0-9E2081AB0D2C}" destId="{D69E2D8B-B4D7-43A4-B6BC-87F2705074B2}" srcOrd="2" destOrd="0" presId="urn:microsoft.com/office/officeart/2005/8/layout/hList1"/>
    <dgm:cxn modelId="{94CA5726-2C8B-4C25-B050-A1B5292D7A15}" type="presParOf" srcId="{D69E2D8B-B4D7-43A4-B6BC-87F2705074B2}" destId="{DB04CF50-252F-431F-8A89-FA6A47721729}" srcOrd="0" destOrd="0" presId="urn:microsoft.com/office/officeart/2005/8/layout/hList1"/>
    <dgm:cxn modelId="{1675B9DD-90D4-40E8-BED1-CE1BB958A4E4}" type="presParOf" srcId="{D69E2D8B-B4D7-43A4-B6BC-87F2705074B2}" destId="{4DBF6A2E-D63F-4363-B1B8-0E47153F094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7714E5-FE93-4F00-ADE6-52694C81825D}">
      <dsp:nvSpPr>
        <dsp:cNvPr id="0" name=""/>
        <dsp:cNvSpPr/>
      </dsp:nvSpPr>
      <dsp:spPr>
        <a:xfrm rot="5400000">
          <a:off x="5739765" y="-2276630"/>
          <a:ext cx="1083850" cy="591217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600" kern="1200" dirty="0"/>
            <a:t>osigurati utemeljenost i usklađenost alata i aktivnosti s nacionalnim zakonodavstvom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600" kern="1200" dirty="0"/>
            <a:t>osigurati usporedivnost i usklađenost ishoda sa zahtjevima na europskoj razini</a:t>
          </a:r>
          <a:endParaRPr lang="en-US" sz="1600" kern="1200" dirty="0"/>
        </a:p>
      </dsp:txBody>
      <dsp:txXfrm rot="-5400000">
        <a:off x="3325601" y="190443"/>
        <a:ext cx="5859270" cy="978032"/>
      </dsp:txXfrm>
    </dsp:sp>
    <dsp:sp modelId="{C906632A-29E1-4914-BAD0-947AA15BE55D}">
      <dsp:nvSpPr>
        <dsp:cNvPr id="0" name=""/>
        <dsp:cNvSpPr/>
      </dsp:nvSpPr>
      <dsp:spPr>
        <a:xfrm>
          <a:off x="0" y="2052"/>
          <a:ext cx="3325601" cy="13548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b="1" kern="1200" dirty="0"/>
            <a:t>Normativni:</a:t>
          </a:r>
          <a:endParaRPr lang="en-US" sz="2000" b="1" kern="1200" dirty="0"/>
        </a:p>
      </dsp:txBody>
      <dsp:txXfrm>
        <a:off x="66136" y="68188"/>
        <a:ext cx="3193329" cy="1222540"/>
      </dsp:txXfrm>
    </dsp:sp>
    <dsp:sp modelId="{0C86114C-60CA-40EC-9421-0294EF2C1148}">
      <dsp:nvSpPr>
        <dsp:cNvPr id="0" name=""/>
        <dsp:cNvSpPr/>
      </dsp:nvSpPr>
      <dsp:spPr>
        <a:xfrm rot="5400000">
          <a:off x="5739765" y="-854077"/>
          <a:ext cx="1083850" cy="591217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600" kern="1200" dirty="0"/>
            <a:t>precizno i utemeljeno određenje i klasifikacije koncepata (ključni poslovi, znanja, vještine, kompetencije)</a:t>
          </a:r>
          <a:endParaRPr lang="en-US" sz="1600" kern="1200" dirty="0"/>
        </a:p>
      </dsp:txBody>
      <dsp:txXfrm rot="-5400000">
        <a:off x="3325601" y="1612996"/>
        <a:ext cx="5859270" cy="978032"/>
      </dsp:txXfrm>
    </dsp:sp>
    <dsp:sp modelId="{EB1C1893-AFA4-4552-AEAB-F6CBBF7B5A52}">
      <dsp:nvSpPr>
        <dsp:cNvPr id="0" name=""/>
        <dsp:cNvSpPr/>
      </dsp:nvSpPr>
      <dsp:spPr>
        <a:xfrm>
          <a:off x="0" y="1424606"/>
          <a:ext cx="3325601" cy="13548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b="1" kern="1200" dirty="0"/>
            <a:t>Konceptualni:</a:t>
          </a:r>
          <a:endParaRPr lang="en-US" sz="2000" b="1" kern="1200" dirty="0"/>
        </a:p>
      </dsp:txBody>
      <dsp:txXfrm>
        <a:off x="66136" y="1490742"/>
        <a:ext cx="3193329" cy="1222540"/>
      </dsp:txXfrm>
    </dsp:sp>
    <dsp:sp modelId="{281C3E83-148B-4B8A-864B-721C07F2452F}">
      <dsp:nvSpPr>
        <dsp:cNvPr id="0" name=""/>
        <dsp:cNvSpPr/>
      </dsp:nvSpPr>
      <dsp:spPr>
        <a:xfrm rot="5400000">
          <a:off x="5739765" y="568475"/>
          <a:ext cx="1083850" cy="591217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600" kern="1200" dirty="0"/>
            <a:t>optimiziranje alata i aktivnosti kako bi se što jednostavnije, ekonomičnije i efikasnije ostvario željeni ishod – izrada standarda zanimanja</a:t>
          </a:r>
          <a:endParaRPr lang="en-US" sz="1600" kern="1200" dirty="0"/>
        </a:p>
      </dsp:txBody>
      <dsp:txXfrm rot="-5400000">
        <a:off x="3325601" y="3035549"/>
        <a:ext cx="5859270" cy="978032"/>
      </dsp:txXfrm>
    </dsp:sp>
    <dsp:sp modelId="{E3355A4E-6C32-4655-9BD2-0B842B9FEBD1}">
      <dsp:nvSpPr>
        <dsp:cNvPr id="0" name=""/>
        <dsp:cNvSpPr/>
      </dsp:nvSpPr>
      <dsp:spPr>
        <a:xfrm>
          <a:off x="0" y="2847159"/>
          <a:ext cx="3325601" cy="13548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b="1" kern="1200" dirty="0"/>
            <a:t>Provedbeni:</a:t>
          </a:r>
          <a:endParaRPr lang="en-US" sz="2000" b="1" kern="1200" dirty="0"/>
        </a:p>
      </dsp:txBody>
      <dsp:txXfrm>
        <a:off x="66136" y="2913295"/>
        <a:ext cx="3193329" cy="12225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86114C-60CA-40EC-9421-0294EF2C1148}">
      <dsp:nvSpPr>
        <dsp:cNvPr id="0" name=""/>
        <dsp:cNvSpPr/>
      </dsp:nvSpPr>
      <dsp:spPr>
        <a:xfrm rot="5400000">
          <a:off x="5405611" y="-1904431"/>
          <a:ext cx="1640555" cy="585966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600" kern="1200" dirty="0"/>
            <a:t>detaljno definiranje i razrada koncepata unutar Ankete, uvažavajući nacionalne i europske okvire</a:t>
          </a:r>
          <a:endParaRPr lang="en-US" sz="1600" kern="1200" dirty="0"/>
        </a:p>
      </dsp:txBody>
      <dsp:txXfrm rot="-5400000">
        <a:off x="3296059" y="285206"/>
        <a:ext cx="5779575" cy="1480385"/>
      </dsp:txXfrm>
    </dsp:sp>
    <dsp:sp modelId="{EB1C1893-AFA4-4552-AEAB-F6CBBF7B5A52}">
      <dsp:nvSpPr>
        <dsp:cNvPr id="0" name=""/>
        <dsp:cNvSpPr/>
      </dsp:nvSpPr>
      <dsp:spPr>
        <a:xfrm>
          <a:off x="0" y="51"/>
          <a:ext cx="3296058" cy="20506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b="1" kern="1200" dirty="0"/>
            <a:t>Konceptualni:</a:t>
          </a:r>
          <a:endParaRPr lang="en-US" sz="2000" b="1" kern="1200" dirty="0"/>
        </a:p>
      </dsp:txBody>
      <dsp:txXfrm>
        <a:off x="100107" y="100158"/>
        <a:ext cx="3095844" cy="1850479"/>
      </dsp:txXfrm>
    </dsp:sp>
    <dsp:sp modelId="{281C3E83-148B-4B8A-864B-721C07F2452F}">
      <dsp:nvSpPr>
        <dsp:cNvPr id="0" name=""/>
        <dsp:cNvSpPr/>
      </dsp:nvSpPr>
      <dsp:spPr>
        <a:xfrm rot="5400000">
          <a:off x="5405611" y="248796"/>
          <a:ext cx="1640555" cy="585966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600" kern="1200" dirty="0"/>
            <a:t>restrukturaranje sadržaja Ankete u svrhu jednostavnijeg i bržeg dolaženja do željenih informacija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600" kern="1200" dirty="0"/>
            <a:t>promjene postupka provedbe Ankete u svrhu ekonomičnijeg i efikasnijeg ostvarenja željenih ishoda</a:t>
          </a:r>
          <a:endParaRPr lang="en-US" sz="1600" kern="1200" dirty="0"/>
        </a:p>
      </dsp:txBody>
      <dsp:txXfrm rot="-5400000">
        <a:off x="3296059" y="2438434"/>
        <a:ext cx="5779575" cy="1480385"/>
      </dsp:txXfrm>
    </dsp:sp>
    <dsp:sp modelId="{E3355A4E-6C32-4655-9BD2-0B842B9FEBD1}">
      <dsp:nvSpPr>
        <dsp:cNvPr id="0" name=""/>
        <dsp:cNvSpPr/>
      </dsp:nvSpPr>
      <dsp:spPr>
        <a:xfrm>
          <a:off x="0" y="2153279"/>
          <a:ext cx="3296058" cy="20506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b="1" kern="1200" dirty="0"/>
            <a:t>Provedbeni:</a:t>
          </a:r>
          <a:endParaRPr lang="en-US" sz="2000" b="1" kern="1200" dirty="0"/>
        </a:p>
      </dsp:txBody>
      <dsp:txXfrm>
        <a:off x="100107" y="2253386"/>
        <a:ext cx="3095844" cy="185047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DAF625-0257-420F-A1EC-C0CF736CE6B6}">
      <dsp:nvSpPr>
        <dsp:cNvPr id="0" name=""/>
        <dsp:cNvSpPr/>
      </dsp:nvSpPr>
      <dsp:spPr>
        <a:xfrm>
          <a:off x="2853" y="12731"/>
          <a:ext cx="2781904" cy="11127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b="1" kern="1200" dirty="0"/>
            <a:t>Izazov: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b="1" kern="1200"/>
            <a:t>popis ključnih </a:t>
          </a:r>
          <a:r>
            <a:rPr lang="hr-HR" sz="2000" b="1" kern="1200" dirty="0"/>
            <a:t>poslova</a:t>
          </a:r>
          <a:endParaRPr lang="en-US" sz="2000" b="1" kern="1200" dirty="0"/>
        </a:p>
      </dsp:txBody>
      <dsp:txXfrm>
        <a:off x="2853" y="12731"/>
        <a:ext cx="2781904" cy="1112761"/>
      </dsp:txXfrm>
    </dsp:sp>
    <dsp:sp modelId="{203622B3-1F3F-4E95-A42F-19F23082D6D8}">
      <dsp:nvSpPr>
        <dsp:cNvPr id="0" name=""/>
        <dsp:cNvSpPr/>
      </dsp:nvSpPr>
      <dsp:spPr>
        <a:xfrm>
          <a:off x="2853" y="1125492"/>
          <a:ext cx="2781904" cy="25912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600" kern="1200" dirty="0"/>
            <a:t>grupiranje i imenovanje ključnih poslova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600" kern="1200" dirty="0"/>
            <a:t>svrstavanje ključnih poslova u vrste poslova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600" kern="1200" dirty="0"/>
            <a:t>prevelik broj ključnih poslova za zanimanje</a:t>
          </a:r>
          <a:endParaRPr lang="en-US" sz="1600" kern="1200" dirty="0"/>
        </a:p>
      </dsp:txBody>
      <dsp:txXfrm>
        <a:off x="2853" y="1125492"/>
        <a:ext cx="2781904" cy="2591280"/>
      </dsp:txXfrm>
    </dsp:sp>
    <dsp:sp modelId="{326A28F4-EDB6-41E4-8F74-88796CF7ED66}">
      <dsp:nvSpPr>
        <dsp:cNvPr id="0" name=""/>
        <dsp:cNvSpPr/>
      </dsp:nvSpPr>
      <dsp:spPr>
        <a:xfrm>
          <a:off x="3174224" y="12731"/>
          <a:ext cx="2781904" cy="11127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b="1" kern="1200" dirty="0"/>
            <a:t>Izazov: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b="1" kern="1200" dirty="0"/>
            <a:t>popis znanja, vještina i kompetencija</a:t>
          </a:r>
          <a:endParaRPr lang="en-US" sz="2000" b="1" kern="1200" dirty="0"/>
        </a:p>
      </dsp:txBody>
      <dsp:txXfrm>
        <a:off x="3174224" y="12731"/>
        <a:ext cx="2781904" cy="1112761"/>
      </dsp:txXfrm>
    </dsp:sp>
    <dsp:sp modelId="{774E7F94-DFA0-4956-8E5D-6E6AED32F73B}">
      <dsp:nvSpPr>
        <dsp:cNvPr id="0" name=""/>
        <dsp:cNvSpPr/>
      </dsp:nvSpPr>
      <dsp:spPr>
        <a:xfrm>
          <a:off x="3174224" y="1125492"/>
          <a:ext cx="2781904" cy="25912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600" kern="1200" dirty="0"/>
            <a:t>grupiranje znanja i vještina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600" kern="1200" dirty="0"/>
            <a:t>adekvatna taksonomija znanja i vještina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600" kern="1200" dirty="0"/>
            <a:t>precizno definiranje  kompetencija</a:t>
          </a:r>
          <a:endParaRPr lang="en-US" sz="1600" kern="1200" dirty="0"/>
        </a:p>
      </dsp:txBody>
      <dsp:txXfrm>
        <a:off x="3174224" y="1125492"/>
        <a:ext cx="2781904" cy="2591280"/>
      </dsp:txXfrm>
    </dsp:sp>
    <dsp:sp modelId="{3BAD5EFC-7D1D-4EFB-8A2D-A451450A1F35}">
      <dsp:nvSpPr>
        <dsp:cNvPr id="0" name=""/>
        <dsp:cNvSpPr/>
      </dsp:nvSpPr>
      <dsp:spPr>
        <a:xfrm>
          <a:off x="6345595" y="12731"/>
          <a:ext cx="2781904" cy="11127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b="1" kern="1200" dirty="0"/>
            <a:t>Izazov: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b="1" kern="1200" dirty="0"/>
            <a:t>svrsishodnost svih infomacija</a:t>
          </a:r>
          <a:endParaRPr lang="en-US" sz="2000" b="1" kern="1200" dirty="0"/>
        </a:p>
      </dsp:txBody>
      <dsp:txXfrm>
        <a:off x="6345595" y="12731"/>
        <a:ext cx="2781904" cy="1112761"/>
      </dsp:txXfrm>
    </dsp:sp>
    <dsp:sp modelId="{618A5A39-1FB2-442E-97B9-DB5934AD0B6D}">
      <dsp:nvSpPr>
        <dsp:cNvPr id="0" name=""/>
        <dsp:cNvSpPr/>
      </dsp:nvSpPr>
      <dsp:spPr>
        <a:xfrm>
          <a:off x="6345595" y="1125492"/>
          <a:ext cx="2781904" cy="25912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600" kern="1200" dirty="0"/>
            <a:t>infomacije koje se mogu prikupiti iz postojećih izvora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600" kern="1200" dirty="0"/>
            <a:t>format pitanja i ponuđenih odgovora na pitanja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</dsp:txBody>
      <dsp:txXfrm>
        <a:off x="6345595" y="1125492"/>
        <a:ext cx="2781904" cy="25912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DAF625-0257-420F-A1EC-C0CF736CE6B6}">
      <dsp:nvSpPr>
        <dsp:cNvPr id="0" name=""/>
        <dsp:cNvSpPr/>
      </dsp:nvSpPr>
      <dsp:spPr>
        <a:xfrm>
          <a:off x="44" y="10391"/>
          <a:ext cx="4266478" cy="1468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b="1" kern="1200" dirty="0"/>
            <a:t>Izazov: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b="1" kern="1200" dirty="0"/>
            <a:t>metoda provedbe</a:t>
          </a:r>
          <a:endParaRPr lang="en-US" sz="2000" b="1" kern="1200" dirty="0"/>
        </a:p>
      </dsp:txBody>
      <dsp:txXfrm>
        <a:off x="44" y="10391"/>
        <a:ext cx="4266478" cy="1468800"/>
      </dsp:txXfrm>
    </dsp:sp>
    <dsp:sp modelId="{203622B3-1F3F-4E95-A42F-19F23082D6D8}">
      <dsp:nvSpPr>
        <dsp:cNvPr id="0" name=""/>
        <dsp:cNvSpPr/>
      </dsp:nvSpPr>
      <dsp:spPr>
        <a:xfrm>
          <a:off x="44" y="1479192"/>
          <a:ext cx="4266478" cy="22399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600" kern="1200" dirty="0"/>
            <a:t>uzorak poslodavaca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600" i="1" kern="1200" dirty="0"/>
            <a:t>on-line </a:t>
          </a:r>
          <a:r>
            <a:rPr lang="hr-HR" sz="1600" kern="1200" dirty="0"/>
            <a:t>anketiranje</a:t>
          </a:r>
          <a:endParaRPr lang="en-US" sz="1600" kern="1200" dirty="0"/>
        </a:p>
      </dsp:txBody>
      <dsp:txXfrm>
        <a:off x="44" y="1479192"/>
        <a:ext cx="4266478" cy="2239920"/>
      </dsp:txXfrm>
    </dsp:sp>
    <dsp:sp modelId="{326A28F4-EDB6-41E4-8F74-88796CF7ED66}">
      <dsp:nvSpPr>
        <dsp:cNvPr id="0" name=""/>
        <dsp:cNvSpPr/>
      </dsp:nvSpPr>
      <dsp:spPr>
        <a:xfrm>
          <a:off x="4863829" y="10391"/>
          <a:ext cx="4266478" cy="1468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b="1" kern="1200" dirty="0"/>
            <a:t>Izazov: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b="1" kern="1200" dirty="0"/>
            <a:t>angažman stručnjaka</a:t>
          </a:r>
          <a:endParaRPr lang="en-US" sz="2000" b="1" kern="1200" dirty="0"/>
        </a:p>
      </dsp:txBody>
      <dsp:txXfrm>
        <a:off x="4863829" y="10391"/>
        <a:ext cx="4266478" cy="1468800"/>
      </dsp:txXfrm>
    </dsp:sp>
    <dsp:sp modelId="{774E7F94-DFA0-4956-8E5D-6E6AED32F73B}">
      <dsp:nvSpPr>
        <dsp:cNvPr id="0" name=""/>
        <dsp:cNvSpPr/>
      </dsp:nvSpPr>
      <dsp:spPr>
        <a:xfrm>
          <a:off x="4863829" y="1479192"/>
          <a:ext cx="4266478" cy="22399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600" kern="1200" dirty="0"/>
            <a:t>na kraju,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600" kern="1200" dirty="0"/>
            <a:t>cijelo vrijeme,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600" kern="1200" dirty="0"/>
            <a:t>ili na početku?</a:t>
          </a:r>
          <a:endParaRPr lang="en-US" sz="1600" kern="1200" dirty="0"/>
        </a:p>
      </dsp:txBody>
      <dsp:txXfrm>
        <a:off x="4863829" y="1479192"/>
        <a:ext cx="4266478" cy="223992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8DB917-0AED-4861-A9EA-3BE55C653A23}">
      <dsp:nvSpPr>
        <dsp:cNvPr id="0" name=""/>
        <dsp:cNvSpPr/>
      </dsp:nvSpPr>
      <dsp:spPr>
        <a:xfrm>
          <a:off x="44" y="21240"/>
          <a:ext cx="4298419" cy="1612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b="1" kern="1200" dirty="0"/>
            <a:t>Anketa</a:t>
          </a:r>
          <a:endParaRPr lang="en-US" sz="2000" b="1" kern="1200" dirty="0"/>
        </a:p>
      </dsp:txBody>
      <dsp:txXfrm>
        <a:off x="44" y="21240"/>
        <a:ext cx="4298419" cy="1612800"/>
      </dsp:txXfrm>
    </dsp:sp>
    <dsp:sp modelId="{407410CB-5A91-4E6F-9036-414E203D9E6D}">
      <dsp:nvSpPr>
        <dsp:cNvPr id="0" name=""/>
        <dsp:cNvSpPr/>
      </dsp:nvSpPr>
      <dsp:spPr>
        <a:xfrm>
          <a:off x="44" y="1634040"/>
          <a:ext cx="4298419" cy="245951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600" kern="1200" dirty="0"/>
            <a:t>I. DIO: Opći podaci o poslodavcu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600" kern="1200" dirty="0"/>
            <a:t>II. DIO: Opis radnog mjesta i osposobljavanja za radno mjesto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600" kern="1200" dirty="0"/>
            <a:t>III. DIO: Opis ključnih poslova, znanja, vještina i kompetencija te samostalnosi i odgovornosti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600" kern="1200" dirty="0"/>
            <a:t>IV. DIO: Posebni uvjeti rada i psihofizički zahtjevi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600" kern="1200" dirty="0"/>
            <a:t>V. DIO: Dodatne informacije i komentari</a:t>
          </a:r>
          <a:endParaRPr lang="en-US" sz="1600" kern="1200" dirty="0"/>
        </a:p>
      </dsp:txBody>
      <dsp:txXfrm>
        <a:off x="44" y="1634040"/>
        <a:ext cx="4298419" cy="2459519"/>
      </dsp:txXfrm>
    </dsp:sp>
    <dsp:sp modelId="{DB04CF50-252F-431F-8A89-FA6A47721729}">
      <dsp:nvSpPr>
        <dsp:cNvPr id="0" name=""/>
        <dsp:cNvSpPr/>
      </dsp:nvSpPr>
      <dsp:spPr>
        <a:xfrm>
          <a:off x="4900242" y="21240"/>
          <a:ext cx="4298419" cy="1612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b="1" kern="1200" dirty="0"/>
            <a:t>Provedba Ankete</a:t>
          </a:r>
          <a:endParaRPr lang="en-US" sz="2000" b="1" kern="1200" dirty="0"/>
        </a:p>
      </dsp:txBody>
      <dsp:txXfrm>
        <a:off x="4900242" y="21240"/>
        <a:ext cx="4298419" cy="1612800"/>
      </dsp:txXfrm>
    </dsp:sp>
    <dsp:sp modelId="{4DBF6A2E-D63F-4363-B1B8-0E47153F0940}">
      <dsp:nvSpPr>
        <dsp:cNvPr id="0" name=""/>
        <dsp:cNvSpPr/>
      </dsp:nvSpPr>
      <dsp:spPr>
        <a:xfrm>
          <a:off x="4900242" y="1634040"/>
          <a:ext cx="4298419" cy="245951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600" kern="1200" dirty="0"/>
            <a:t>početna prilagodba i optimiziranje Ankete pojedinom zanimanju ili skupini zanimanja (skupina stručnjaka)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600" kern="1200" dirty="0"/>
            <a:t>vođeno anketiranje i strukturirani razgovori s poslodavcima i zaposlenicima</a:t>
          </a:r>
          <a:endParaRPr lang="en-US" sz="1600" kern="1200" dirty="0"/>
        </a:p>
      </dsp:txBody>
      <dsp:txXfrm>
        <a:off x="4900242" y="1634040"/>
        <a:ext cx="4298419" cy="24595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ED121B-8C67-42B2-94A2-7FC334A9A23A}" type="datetimeFigureOut">
              <a:rPr lang="hr-HR" smtClean="0"/>
              <a:t>28.2.2019.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5F7E92-DE25-4DB8-BDFD-E76494B14BF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68698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hr-HR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6BDC97-35A8-4BBD-92C5-057D2DA86AE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407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6BDC97-35A8-4BBD-92C5-057D2DA86AE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1624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6BDC97-35A8-4BBD-92C5-057D2DA86AE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8610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6BDC97-35A8-4BBD-92C5-057D2DA86AE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5800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6BDC97-35A8-4BBD-92C5-057D2DA86AE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2867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6BDC97-35A8-4BBD-92C5-057D2DA86AE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7797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6BDC97-35A8-4BBD-92C5-057D2DA86AE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3714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6BDC97-35A8-4BBD-92C5-057D2DA86AE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336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CBAA-2E8E-4B14-A524-0F243D156538}" type="datetimeFigureOut">
              <a:rPr lang="hr-HR" smtClean="0"/>
              <a:t>28.2.2019.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60587-DFF9-4642-B212-E586111F1F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86357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CBAA-2E8E-4B14-A524-0F243D156538}" type="datetimeFigureOut">
              <a:rPr lang="hr-HR" smtClean="0"/>
              <a:t>28.2.2019.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60587-DFF9-4642-B212-E586111F1F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4039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CBAA-2E8E-4B14-A524-0F243D156538}" type="datetimeFigureOut">
              <a:rPr lang="hr-HR" smtClean="0"/>
              <a:t>28.2.2019.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60587-DFF9-4642-B212-E586111F1F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1205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CBAA-2E8E-4B14-A524-0F243D156538}" type="datetimeFigureOut">
              <a:rPr lang="hr-HR" smtClean="0"/>
              <a:t>28.2.2019.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60587-DFF9-4642-B212-E586111F1F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31829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CBAA-2E8E-4B14-A524-0F243D156538}" type="datetimeFigureOut">
              <a:rPr lang="hr-HR" smtClean="0"/>
              <a:t>28.2.2019.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60587-DFF9-4642-B212-E586111F1F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12809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CBAA-2E8E-4B14-A524-0F243D156538}" type="datetimeFigureOut">
              <a:rPr lang="hr-HR" smtClean="0"/>
              <a:t>28.2.2019.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60587-DFF9-4642-B212-E586111F1F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51751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CBAA-2E8E-4B14-A524-0F243D156538}" type="datetimeFigureOut">
              <a:rPr lang="hr-HR" smtClean="0"/>
              <a:t>28.2.2019.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60587-DFF9-4642-B212-E586111F1F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26243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CBAA-2E8E-4B14-A524-0F243D156538}" type="datetimeFigureOut">
              <a:rPr lang="hr-HR" smtClean="0"/>
              <a:t>28.2.2019.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60587-DFF9-4642-B212-E586111F1F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42471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CBAA-2E8E-4B14-A524-0F243D156538}" type="datetimeFigureOut">
              <a:rPr lang="hr-HR" smtClean="0"/>
              <a:t>28.2.2019.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60587-DFF9-4642-B212-E586111F1F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89373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CBAA-2E8E-4B14-A524-0F243D156538}" type="datetimeFigureOut">
              <a:rPr lang="hr-HR" smtClean="0"/>
              <a:t>28.2.2019.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60587-DFF9-4642-B212-E586111F1F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41541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CBAA-2E8E-4B14-A524-0F243D156538}" type="datetimeFigureOut">
              <a:rPr lang="hr-HR" smtClean="0"/>
              <a:t>28.2.2019.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60587-DFF9-4642-B212-E586111F1F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27239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2CBAA-2E8E-4B14-A524-0F243D156538}" type="datetimeFigureOut">
              <a:rPr lang="hr-HR" smtClean="0"/>
              <a:t>28.2.2019.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60587-DFF9-4642-B212-E586111F1F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34499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jp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.jp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2.jp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2.jpg"/><Relationship Id="rId7" Type="http://schemas.openxmlformats.org/officeDocument/2006/relationships/diagramColors" Target="../diagrams/colors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97" y="0"/>
            <a:ext cx="12198097" cy="685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941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25"/>
            <a:ext cx="12198097" cy="68545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611192" y="888618"/>
            <a:ext cx="8765864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r-HR" sz="2500" dirty="0">
                <a:solidFill>
                  <a:srgbClr val="0C4CA3"/>
                </a:solidFill>
              </a:rPr>
              <a:t>Projektne aktivnosti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44718" y="1691396"/>
            <a:ext cx="876586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r-HR" sz="2000" dirty="0"/>
              <a:t>Projektne aktivnosti: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50735" y="2240112"/>
            <a:ext cx="9047747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hr-HR" sz="1600" dirty="0"/>
              <a:t>Anketa o standardu zanimanja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r-HR" sz="1600" dirty="0"/>
              <a:t>Smjernice za izradu i vrednovanje standarda zanimanja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32996" y="3168495"/>
            <a:ext cx="876586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r-HR" sz="2000" dirty="0"/>
              <a:t>Stručnjaci na projektnim aktivnostima: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50735" y="3718442"/>
            <a:ext cx="9047747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r-HR" sz="1600" dirty="0"/>
              <a:t>Institut društvenih znanosti Ivo Pilar:</a:t>
            </a:r>
          </a:p>
          <a:p>
            <a:endParaRPr lang="hr-HR" sz="1600" dirty="0"/>
          </a:p>
          <a:p>
            <a:pPr marL="285750" indent="-285750">
              <a:buFont typeface="Arial" pitchFamily="34" charset="0"/>
              <a:buChar char="•"/>
            </a:pPr>
            <a:r>
              <a:rPr lang="hr-HR" sz="1600" dirty="0"/>
              <a:t>prof. dr. sc. Josip Burušić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r-HR" sz="1600" dirty="0"/>
              <a:t>doc. dr. sc. Marija Šakić Velić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r-HR" sz="1600" dirty="0"/>
              <a:t>dr. sc. Ivan Dević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r-HR" sz="1600" dirty="0"/>
              <a:t>Maja Ribar, mag. psih., asistent</a:t>
            </a:r>
          </a:p>
        </p:txBody>
      </p:sp>
    </p:spTree>
    <p:extLst>
      <p:ext uri="{BB962C8B-B14F-4D97-AF65-F5344CB8AC3E}">
        <p14:creationId xmlns:p14="http://schemas.microsoft.com/office/powerpoint/2010/main" val="920253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25"/>
            <a:ext cx="12198097" cy="68545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611192" y="888618"/>
            <a:ext cx="8765864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r-HR" sz="2500" dirty="0">
                <a:solidFill>
                  <a:srgbClr val="0C4CA3"/>
                </a:solidFill>
              </a:rPr>
              <a:t>Projektne aktivnosti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44718" y="1691396"/>
            <a:ext cx="876586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r-HR" sz="2000" dirty="0"/>
              <a:t>Kontekst projektnih aktivnosti: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50735" y="2240112"/>
            <a:ext cx="9047747" cy="18158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hr-HR" sz="1600" dirty="0"/>
              <a:t>Hrvatski kvalifikacijski okvir (HKO)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r-HR" sz="1600" dirty="0"/>
              <a:t>European Skills, Competences, Qualifications and Occupations (ESCO)</a:t>
            </a:r>
            <a:endParaRPr lang="en-US" sz="1600" dirty="0"/>
          </a:p>
          <a:p>
            <a:pPr marL="285750" indent="-285750">
              <a:buFont typeface="Arial" pitchFamily="34" charset="0"/>
              <a:buChar char="•"/>
            </a:pPr>
            <a:r>
              <a:rPr lang="hr-HR" sz="1600" dirty="0"/>
              <a:t>smjernice i kontekst komplementarnih međunarodnih aktivnosti (npr. EntreComp, DigComp)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r-HR" sz="1600" dirty="0"/>
              <a:t>zahtjevi i potrebe dionika okupljenih oko projekta</a:t>
            </a:r>
            <a:r>
              <a:rPr lang="hr-HR" sz="1600" i="1" dirty="0"/>
              <a:t> Implementacija HKO-a i razvoj alata u povezivanju obrazovanja i tržišta rada</a:t>
            </a:r>
            <a:r>
              <a:rPr lang="hr-HR" sz="1600" dirty="0"/>
              <a:t> pod vodstvom MRiMS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r-HR" sz="1600" dirty="0"/>
              <a:t>stručna analiza dosadašnjih aktivnosti vezanih uz izradu standarda zanimanja i empirijska analiza podataka prikupljenih u dosadašnjim aktivnostima</a:t>
            </a:r>
          </a:p>
        </p:txBody>
      </p:sp>
    </p:spTree>
    <p:extLst>
      <p:ext uri="{BB962C8B-B14F-4D97-AF65-F5344CB8AC3E}">
        <p14:creationId xmlns:p14="http://schemas.microsoft.com/office/powerpoint/2010/main" val="3167216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25"/>
            <a:ext cx="12198097" cy="68545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611192" y="888618"/>
            <a:ext cx="8765864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r-HR" sz="2500" dirty="0">
                <a:solidFill>
                  <a:srgbClr val="0C4CA3"/>
                </a:solidFill>
              </a:rPr>
              <a:t>Iskazane potrebe i izazovi</a:t>
            </a:r>
          </a:p>
        </p:txBody>
      </p:sp>
      <p:graphicFrame>
        <p:nvGraphicFramePr>
          <p:cNvPr id="3" name="Diagram 2"/>
          <p:cNvGraphicFramePr/>
          <p:nvPr>
            <p:extLst/>
          </p:nvPr>
        </p:nvGraphicFramePr>
        <p:xfrm>
          <a:off x="1230927" y="1535723"/>
          <a:ext cx="9237781" cy="4204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716330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25"/>
            <a:ext cx="12198097" cy="68545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611192" y="888618"/>
            <a:ext cx="8765864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r-HR" sz="2500" dirty="0">
                <a:solidFill>
                  <a:srgbClr val="0C4CA3"/>
                </a:solidFill>
              </a:rPr>
              <a:t>Osnovni smjerovi optimiziranja alata i aktivnosti</a:t>
            </a:r>
          </a:p>
        </p:txBody>
      </p:sp>
      <p:graphicFrame>
        <p:nvGraphicFramePr>
          <p:cNvPr id="3" name="Diagram 2"/>
          <p:cNvGraphicFramePr/>
          <p:nvPr>
            <p:extLst/>
          </p:nvPr>
        </p:nvGraphicFramePr>
        <p:xfrm>
          <a:off x="1254373" y="1535723"/>
          <a:ext cx="9155719" cy="4204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324233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25"/>
            <a:ext cx="12198097" cy="68545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611192" y="888618"/>
            <a:ext cx="8765864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r-HR" sz="2500" dirty="0">
                <a:solidFill>
                  <a:srgbClr val="0C4CA3"/>
                </a:solidFill>
              </a:rPr>
              <a:t>Potrebe i izazovi: Anketa o standardu zanimanja</a:t>
            </a:r>
          </a:p>
        </p:txBody>
      </p:sp>
      <p:graphicFrame>
        <p:nvGraphicFramePr>
          <p:cNvPr id="4" name="Diagram 3"/>
          <p:cNvGraphicFramePr/>
          <p:nvPr>
            <p:extLst/>
          </p:nvPr>
        </p:nvGraphicFramePr>
        <p:xfrm>
          <a:off x="1255593" y="1565960"/>
          <a:ext cx="9130353" cy="3729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610081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25"/>
            <a:ext cx="12198097" cy="68545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611192" y="888618"/>
            <a:ext cx="8765864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r-HR" sz="2500" dirty="0">
                <a:solidFill>
                  <a:srgbClr val="0C4CA3"/>
                </a:solidFill>
              </a:rPr>
              <a:t>Potrebe i izazovi: provedba Ankete o standardu zanimanja</a:t>
            </a:r>
          </a:p>
        </p:txBody>
      </p:sp>
      <p:graphicFrame>
        <p:nvGraphicFramePr>
          <p:cNvPr id="4" name="Diagram 3"/>
          <p:cNvGraphicFramePr/>
          <p:nvPr>
            <p:extLst/>
          </p:nvPr>
        </p:nvGraphicFramePr>
        <p:xfrm>
          <a:off x="1241945" y="2029852"/>
          <a:ext cx="9130353" cy="3729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66554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25"/>
            <a:ext cx="12198097" cy="68545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611192" y="888618"/>
            <a:ext cx="8765864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r-HR" sz="2500" dirty="0">
                <a:solidFill>
                  <a:srgbClr val="0C4CA3"/>
                </a:solidFill>
              </a:rPr>
              <a:t>Prijedlog optimiziranja alata i aktivnosti</a:t>
            </a:r>
          </a:p>
        </p:txBody>
      </p:sp>
      <p:graphicFrame>
        <p:nvGraphicFramePr>
          <p:cNvPr id="4" name="Diagram 3"/>
          <p:cNvGraphicFramePr/>
          <p:nvPr>
            <p:extLst/>
          </p:nvPr>
        </p:nvGraphicFramePr>
        <p:xfrm>
          <a:off x="1199662" y="1512276"/>
          <a:ext cx="9198707" cy="41148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366747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25"/>
            <a:ext cx="12198097" cy="685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325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441</Words>
  <Application>Microsoft Office PowerPoint</Application>
  <PresentationFormat>Široki zaslon</PresentationFormat>
  <Paragraphs>75</Paragraphs>
  <Slides>9</Slides>
  <Notes>8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Korisnik</dc:creator>
  <cp:lastModifiedBy>Jelena Galic</cp:lastModifiedBy>
  <cp:revision>59</cp:revision>
  <cp:lastPrinted>2019-02-21T08:14:20Z</cp:lastPrinted>
  <dcterms:created xsi:type="dcterms:W3CDTF">2017-12-05T16:51:18Z</dcterms:created>
  <dcterms:modified xsi:type="dcterms:W3CDTF">2019-02-28T14:15:39Z</dcterms:modified>
</cp:coreProperties>
</file>